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3" r:id="rId1"/>
  </p:sldMasterIdLst>
  <p:sldIdLst>
    <p:sldId id="256" r:id="rId2"/>
    <p:sldId id="258" r:id="rId3"/>
    <p:sldId id="262" r:id="rId4"/>
    <p:sldId id="263" r:id="rId5"/>
    <p:sldId id="264" r:id="rId6"/>
    <p:sldId id="279" r:id="rId7"/>
    <p:sldId id="261" r:id="rId8"/>
    <p:sldId id="260" r:id="rId9"/>
    <p:sldId id="265" r:id="rId10"/>
    <p:sldId id="266" r:id="rId11"/>
    <p:sldId id="267" r:id="rId12"/>
    <p:sldId id="268" r:id="rId13"/>
    <p:sldId id="269" r:id="rId14"/>
    <p:sldId id="274" r:id="rId15"/>
    <p:sldId id="278" r:id="rId16"/>
    <p:sldId id="276" r:id="rId17"/>
    <p:sldId id="270" r:id="rId18"/>
    <p:sldId id="271" r:id="rId19"/>
    <p:sldId id="272" r:id="rId20"/>
    <p:sldId id="275" r:id="rId21"/>
    <p:sldId id="273" r:id="rId22"/>
    <p:sldId id="277" r:id="rId23"/>
    <p:sldId id="259" r:id="rId24"/>
    <p:sldId id="280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>
        <p:scale>
          <a:sx n="97" d="100"/>
          <a:sy n="97" d="100"/>
        </p:scale>
        <p:origin x="-11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628DA-6E35-4603-8F5E-8241288D09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920F8-9321-4314-A7E9-C92D844AC7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D7866-0B5B-47EA-BFA0-CC83056A5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Başlık, Metin ve Küçü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295400" y="609600"/>
            <a:ext cx="77724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1295400" y="1981200"/>
            <a:ext cx="3810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Küçük Resim Yer Tutucusu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810000" cy="4114800"/>
          </a:xfrm>
        </p:spPr>
        <p:txBody>
          <a:bodyPr/>
          <a:lstStyle/>
          <a:p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AC5EE38-4EEF-479D-B6AD-54FA7CE840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F89E0-3158-4219-9C92-2D5A457250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E46F614-B8C8-434C-BA49-7C0FBD9116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912C-F17A-48B3-94E0-77F96B7443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0CAB-9D8C-4265-BFAE-106FCE9759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6B72F-4EC8-438A-9C06-7849E39CCC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24E67-C098-4A7C-AE93-A96CCA8984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A945F-1A37-460C-A2DD-DFFC37AD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B91D7-CBFD-4A4D-B403-50C6ED261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rd"/>
    <p:sndAc>
      <p:stSnd>
        <p:snd r:embed="rId1" name="LASER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EDADCA8-C774-45F6-8B57-0ADAA8BAE9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ransition>
    <p:cover dir="rd"/>
    <p:sndAc>
      <p:stSnd>
        <p:snd r:embed="rId14" name="LASER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8.bin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0.bin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1.bin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2.bin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3.bin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4.bin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ome.anet.ee/~hertsog/hertsog_magnus/magnus.jpg&amp;imgrefurl=http://home.anet.ee/~hertsog/hertsog_magnus/&amp;h=235&amp;w=241&amp;prev=/images?q=m%FCnt&amp;svnum=10&amp;hl=et&amp;sa=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audio" Target="../media/audio1.wav"/><Relationship Id="rId7" Type="http://schemas.openxmlformats.org/officeDocument/2006/relationships/hyperlink" Target="http://images.google.com/imgres?imgurl=www.muuseum.viljandimaa.ee/naitus/tulving/tulving.jpg&amp;imgrefurl=http://www.muuseum.viljandimaa.ee/naitus/tulving/tulving.htm&amp;h=226&amp;w=400&amp;prev=/images?q=maalikunstnik&amp;svnum=10&amp;hl=et&amp;sa=G" TargetMode="Externa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5.bin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hyperlink" Target="http://images.google.com/imgres?imgurl=www.ee/~edit/mess_96/f23.jpg&amp;imgrefurl=http://www.ee/~edit/mess_96/komp_96.htm&amp;h=249&amp;w=283&amp;prev=/images?q=arvuti&amp;start=40&amp;svnum=10&amp;hl=et&amp;sa=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hyperlink" Target="http://images.google.com/imgres?imgurl=www.index.ee/sada/pildid/pood9/54DM12SC.jpg&amp;imgrefurl=http://www.index.ee/product_desc.asp?Toote_ID=799&amp;h=249&amp;w=300&amp;prev=/images?q=televiisor&amp;svnum=10&amp;hl=et&amp;sa=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hyperlink" Target="http://images.google.com/imgres?imgurl=www.imelaps.ee/pg/kharj/lka.jpg&amp;imgrefurl=http://www.imelaps.ee/pg/kharj/a.shtml&amp;h=667&amp;w=500&amp;prev=/images?q=rists%F5na&amp;svnum=10&amp;hl=et&amp;sa=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hyperlink" Target="http://images.google.com/imgres?imgurl=www.promosoft.ee/images/mangud-elekt.jpg&amp;imgrefurl=http://www.promosoft.ee/Mangud_lelud.htm&amp;h=270&amp;w=270&amp;prev=/images?q=lauam%E4ngud&amp;svnum=10&amp;hl=et&amp;sa=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25.jpeg"/><Relationship Id="rId4" Type="http://schemas.openxmlformats.org/officeDocument/2006/relationships/hyperlink" Target="http://images.google.com/imgres?imgurl=heerold.raad.tartu.ee/~tmm/pohitxt/ajaleht.gif&amp;imgrefurl=http://heerold.raad.tartu.ee/~tmm/pohitxt/trykisona.htm&amp;h=197&amp;w=213&amp;prev=/images?q=raamatud&amp;start=20&amp;svnum=10&amp;hl=et&amp;sa=N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5.bin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HOBBIES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 hobby is something you like to do when you are free. Hobbies make your life more interesting.</a:t>
            </a:r>
          </a:p>
        </p:txBody>
      </p:sp>
    </p:spTree>
  </p:cSld>
  <p:clrMapOvr>
    <a:masterClrMapping/>
  </p:clrMapOvr>
  <p:transition>
    <p:cover dir="rd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skiing</a:t>
            </a:r>
            <a:endParaRPr lang="en-GB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skiing</a:t>
            </a:r>
            <a:endParaRPr lang="en-US" sz="2800"/>
          </a:p>
        </p:txBody>
      </p:sp>
      <p:graphicFrame>
        <p:nvGraphicFramePr>
          <p:cNvPr id="57344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6080125" y="1982788"/>
          <a:ext cx="2165350" cy="411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5" name="Micrografx Windows Draw 6.0 Drawing" r:id="rId5" imgW="2245680" imgH="4264920" progId="">
                  <p:embed/>
                </p:oleObj>
              </mc:Choice>
              <mc:Fallback>
                <p:oleObj name="Micrografx Windows Draw 6.0 Drawing" r:id="rId5" imgW="2245680" imgH="426492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0125" y="1982788"/>
                        <a:ext cx="2165350" cy="4111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riding</a:t>
            </a:r>
            <a:endParaRPr lang="en-GB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riding</a:t>
            </a:r>
            <a:endParaRPr lang="en-US" sz="2800"/>
          </a:p>
        </p:txBody>
      </p:sp>
      <p:graphicFrame>
        <p:nvGraphicFramePr>
          <p:cNvPr id="58368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4419600" y="2239963"/>
          <a:ext cx="4038600" cy="349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69" name="Micrografx Windows Draw 6.0 Drawing" r:id="rId5" imgW="4493160" imgH="3891600" progId="">
                  <p:embed/>
                </p:oleObj>
              </mc:Choice>
              <mc:Fallback>
                <p:oleObj name="Micrografx Windows Draw 6.0 Drawing" r:id="rId5" imgW="4493160" imgH="389160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239963"/>
                        <a:ext cx="4038600" cy="3497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7772400" cy="1143000"/>
          </a:xfrm>
        </p:spPr>
        <p:txBody>
          <a:bodyPr/>
          <a:lstStyle/>
          <a:p>
            <a:r>
              <a:rPr lang="tr-TR" dirty="0" err="1" smtClean="0"/>
              <a:t>skating</a:t>
            </a:r>
            <a:endParaRPr lang="en-GB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roller</a:t>
            </a:r>
            <a:r>
              <a:rPr lang="en-US" sz="2800"/>
              <a:t> </a:t>
            </a:r>
            <a:r>
              <a:rPr lang="en-US" sz="4000"/>
              <a:t>skating</a:t>
            </a:r>
            <a:endParaRPr lang="en-US" sz="2800"/>
          </a:p>
        </p:txBody>
      </p:sp>
      <p:graphicFrame>
        <p:nvGraphicFramePr>
          <p:cNvPr id="59392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715000" y="2387600"/>
          <a:ext cx="2894013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3" name="ClipArt" r:id="rId5" imgW="2894040" imgH="3301560" progId="">
                  <p:embed/>
                </p:oleObj>
              </mc:Choice>
              <mc:Fallback>
                <p:oleObj name="ClipArt" r:id="rId5" imgW="2894040" imgH="330156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2387600"/>
                        <a:ext cx="2894013" cy="330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Ride</a:t>
            </a:r>
            <a:r>
              <a:rPr lang="tr-TR" dirty="0" smtClean="0"/>
              <a:t> a </a:t>
            </a:r>
            <a:r>
              <a:rPr lang="tr-TR" dirty="0" err="1" smtClean="0"/>
              <a:t>bike</a:t>
            </a:r>
            <a:endParaRPr lang="en-GB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cycling</a:t>
            </a:r>
            <a:endParaRPr lang="en-US" sz="2800"/>
          </a:p>
        </p:txBody>
      </p:sp>
      <p:graphicFrame>
        <p:nvGraphicFramePr>
          <p:cNvPr id="60416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029200" y="1981200"/>
          <a:ext cx="3197225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7" name="Micrografx Windows Draw 6.0 Drawing" r:id="rId5" imgW="1123920" imgH="1445760" progId="">
                  <p:embed/>
                </p:oleObj>
              </mc:Choice>
              <mc:Fallback>
                <p:oleObj name="Micrografx Windows Draw 6.0 Drawing" r:id="rId5" imgW="1123920" imgH="144576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981200"/>
                        <a:ext cx="3197225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/>
          <a:lstStyle/>
          <a:p>
            <a:r>
              <a:rPr lang="tr-TR" dirty="0" smtClean="0"/>
              <a:t>badminton</a:t>
            </a:r>
            <a:endParaRPr lang="en-GB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playing badminton </a:t>
            </a:r>
            <a:endParaRPr lang="en-US" sz="2800"/>
          </a:p>
        </p:txBody>
      </p:sp>
      <p:graphicFrame>
        <p:nvGraphicFramePr>
          <p:cNvPr id="61440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4495800" y="2438400"/>
          <a:ext cx="3808413" cy="322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1" name="ClipArt" r:id="rId5" imgW="6117840" imgH="5173560" progId="">
                  <p:embed/>
                </p:oleObj>
              </mc:Choice>
              <mc:Fallback>
                <p:oleObj name="ClipArt" r:id="rId5" imgW="6117840" imgH="517356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438400"/>
                        <a:ext cx="3808413" cy="3221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football</a:t>
            </a:r>
            <a:endParaRPr lang="en-GB" dirty="0"/>
          </a:p>
        </p:txBody>
      </p:sp>
      <p:sp>
        <p:nvSpPr>
          <p:cNvPr id="47107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4000"/>
          </a:p>
          <a:p>
            <a:endParaRPr lang="en-US" sz="4000"/>
          </a:p>
          <a:p>
            <a:r>
              <a:rPr lang="en-US" sz="4000"/>
              <a:t>playing football</a:t>
            </a:r>
          </a:p>
        </p:txBody>
      </p:sp>
      <p:graphicFrame>
        <p:nvGraphicFramePr>
          <p:cNvPr id="62464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549900" y="1981200"/>
          <a:ext cx="322421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5" name="ClipArt" r:id="rId5" imgW="3283920" imgH="4190760" progId="">
                  <p:embed/>
                </p:oleObj>
              </mc:Choice>
              <mc:Fallback>
                <p:oleObj name="ClipArt" r:id="rId5" imgW="3283920" imgH="419076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900" y="1981200"/>
                        <a:ext cx="3224213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fishing</a:t>
            </a:r>
            <a:endParaRPr lang="en-GB" dirty="0"/>
          </a:p>
        </p:txBody>
      </p:sp>
      <p:sp>
        <p:nvSpPr>
          <p:cNvPr id="29699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fishing</a:t>
            </a:r>
            <a:endParaRPr lang="en-US" sz="2800"/>
          </a:p>
        </p:txBody>
      </p:sp>
      <p:graphicFrame>
        <p:nvGraphicFramePr>
          <p:cNvPr id="63488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4419600" y="1905000"/>
          <a:ext cx="349091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9" name="Micrografx Windows Draw 6.0 Drawing" r:id="rId5" imgW="2245680" imgH="2647440" progId="">
                  <p:embed/>
                </p:oleObj>
              </mc:Choice>
              <mc:Fallback>
                <p:oleObj name="Micrografx Windows Draw 6.0 Drawing" r:id="rId5" imgW="2245680" imgH="264744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05000"/>
                        <a:ext cx="3490913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3489" name="Picture 1025" descr="C:\Sitelerin Takibi\Dosyabak.com\dersimiz.co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6524625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Collecting things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2800"/>
              <a:t>People collect lots of different things. Some people collect strange things, like bones of dead animals.The common things for collecting are stamps,</a:t>
            </a:r>
            <a:r>
              <a:rPr lang="et-EE" sz="2800"/>
              <a:t> coins</a:t>
            </a:r>
            <a:r>
              <a:rPr lang="en-US" sz="2800"/>
              <a:t> stickers and postcards.</a:t>
            </a:r>
          </a:p>
        </p:txBody>
      </p:sp>
      <p:pic>
        <p:nvPicPr>
          <p:cNvPr id="23560" name="Picture 8" descr="http://images.google.com/images?q=tbn:yCBvsKyH2G8C:home.anet.ee/~hertsog/hertsog_magnus/magnus.jpg">
            <a:hlinkClick r:id="rId3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502400" y="3390900"/>
            <a:ext cx="1320800" cy="1295400"/>
          </a:xfrm>
          <a:ln/>
        </p:spPr>
      </p:pic>
    </p:spTree>
  </p:cSld>
  <p:clrMapOvr>
    <a:masterClrMapping/>
  </p:clrMapOvr>
  <p:transition>
    <p:cover dir="rd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painting</a:t>
            </a:r>
            <a:endParaRPr lang="en-GB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drawing and painting</a:t>
            </a:r>
            <a:endParaRPr lang="en-US" sz="2800"/>
          </a:p>
        </p:txBody>
      </p:sp>
      <p:graphicFrame>
        <p:nvGraphicFramePr>
          <p:cNvPr id="64512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4652963" y="4724400"/>
          <a:ext cx="380047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3" name="ClipArt" r:id="rId5" imgW="4581000" imgH="772560" progId="">
                  <p:embed/>
                </p:oleObj>
              </mc:Choice>
              <mc:Fallback>
                <p:oleObj name="ClipArt" r:id="rId5" imgW="4581000" imgH="77256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2963" y="4724400"/>
                        <a:ext cx="3800475" cy="64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3" name="Picture 7" descr="http://images.google.com/images?q=tbn:sC6HHmrE_YMC:www.muuseum.viljandimaa.ee/naitus/tulving/tulving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57800" y="2057400"/>
            <a:ext cx="3124200" cy="2032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computer</a:t>
            </a:r>
            <a:r>
              <a:rPr lang="tr-TR" dirty="0" smtClean="0"/>
              <a:t> </a:t>
            </a:r>
            <a:r>
              <a:rPr lang="tr-TR" dirty="0" err="1" smtClean="0"/>
              <a:t>games</a:t>
            </a:r>
            <a:endParaRPr lang="en-GB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r>
              <a:rPr lang="en-US" sz="4000"/>
              <a:t>playing computer games</a:t>
            </a:r>
            <a:endParaRPr lang="en-US" sz="2800"/>
          </a:p>
        </p:txBody>
      </p:sp>
      <p:pic>
        <p:nvPicPr>
          <p:cNvPr id="25609" name="Picture 9" descr="http://images.google.com/images?q=tbn:rzs8QQkrnE4C:www.ee/~edit/mess_96/f23.jpg">
            <a:hlinkClick r:id="rId4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419600" y="1957388"/>
            <a:ext cx="4648200" cy="4092575"/>
          </a:xfrm>
          <a:ln/>
        </p:spPr>
      </p:pic>
    </p:spTree>
  </p:cSld>
  <p:clrMapOvr>
    <a:masterClrMapping/>
  </p:clrMapOvr>
  <p:transition>
    <p:cover dir="rd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Music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Some people like to listen to music or play music themselves.</a:t>
            </a:r>
          </a:p>
        </p:txBody>
      </p:sp>
      <p:graphicFrame>
        <p:nvGraphicFramePr>
          <p:cNvPr id="51200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502275" y="2533650"/>
          <a:ext cx="3319463" cy="300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1" name="Micrografx Windows Draw 6.0 Drawing" r:id="rId4" imgW="3319920" imgH="3009600" progId="">
                  <p:embed/>
                </p:oleObj>
              </mc:Choice>
              <mc:Fallback>
                <p:oleObj name="Micrografx Windows Draw 6.0 Drawing" r:id="rId4" imgW="3319920" imgH="300960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2533650"/>
                        <a:ext cx="3319463" cy="300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Watch</a:t>
            </a:r>
            <a:r>
              <a:rPr lang="tr-TR" dirty="0" smtClean="0"/>
              <a:t> TV</a:t>
            </a:r>
            <a:endParaRPr lang="en-GB" dirty="0"/>
          </a:p>
        </p:txBody>
      </p:sp>
      <p:sp>
        <p:nvSpPr>
          <p:cNvPr id="28675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r>
              <a:rPr lang="en-US" sz="4000"/>
              <a:t>watching television</a:t>
            </a:r>
            <a:endParaRPr lang="en-US" sz="2800"/>
          </a:p>
        </p:txBody>
      </p:sp>
      <p:pic>
        <p:nvPicPr>
          <p:cNvPr id="28680" name="Picture 1032" descr="http://images.google.com/images?q=tbn:drwAwMtMKjMC:www.index.ee/sada/pildid/pood9/54DM12SC.jpg">
            <a:hlinkClick r:id="rId4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800600" y="2446338"/>
            <a:ext cx="4267200" cy="3567112"/>
          </a:xfrm>
          <a:ln/>
        </p:spPr>
      </p:pic>
    </p:spTree>
  </p:cSld>
  <p:clrMapOvr>
    <a:masterClrMapping/>
  </p:clrMapOvr>
  <p:transition>
    <p:cover dir="rd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Puzzle</a:t>
            </a:r>
            <a:endParaRPr lang="en-GB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4000"/>
          </a:p>
          <a:p>
            <a:r>
              <a:rPr lang="en-US" sz="4000"/>
              <a:t>doing crosswords</a:t>
            </a:r>
            <a:endParaRPr lang="en-US" sz="2800"/>
          </a:p>
        </p:txBody>
      </p:sp>
      <p:pic>
        <p:nvPicPr>
          <p:cNvPr id="26632" name="Picture 8" descr="http://images.google.com/images?q=tbn:ax-grMB4tOsC:www.imelaps.ee/pg/kharj/lka.jpg">
            <a:hlinkClick r:id="rId4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105400" y="1981200"/>
            <a:ext cx="3606800" cy="4114800"/>
          </a:xfrm>
          <a:ln/>
        </p:spPr>
      </p:pic>
    </p:spTree>
  </p:cSld>
  <p:clrMapOvr>
    <a:masterClrMapping/>
  </p:clrMapOvr>
  <p:transition>
    <p:cover dir="rd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Playing board games</a:t>
            </a:r>
          </a:p>
        </p:txBody>
      </p:sp>
      <p:sp>
        <p:nvSpPr>
          <p:cNvPr id="46083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4000"/>
              <a:t>snakes and ladders</a:t>
            </a:r>
          </a:p>
          <a:p>
            <a:r>
              <a:rPr lang="en-US" sz="4000"/>
              <a:t>chess</a:t>
            </a:r>
            <a:endParaRPr lang="en-US" sz="2800"/>
          </a:p>
          <a:p>
            <a:endParaRPr lang="en-US" sz="2800"/>
          </a:p>
        </p:txBody>
      </p:sp>
      <p:pic>
        <p:nvPicPr>
          <p:cNvPr id="46087" name="Picture 1031" descr="http://images.google.com/images?q=tbn:447hyVXnTikC:www.promosoft.ee/images/mangud-elekt.jpg">
            <a:hlinkClick r:id="rId4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876800" y="1676400"/>
            <a:ext cx="4267200" cy="4267200"/>
          </a:xfrm>
          <a:ln/>
        </p:spPr>
      </p:pic>
    </p:spTree>
  </p:cSld>
  <p:clrMapOvr>
    <a:masterClrMapping/>
  </p:clrMapOvr>
  <p:transition>
    <p:cover dir="rd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Read</a:t>
            </a:r>
            <a:r>
              <a:rPr lang="tr-TR" dirty="0" smtClean="0"/>
              <a:t> a </a:t>
            </a:r>
            <a:r>
              <a:rPr lang="tr-TR" dirty="0" err="1" smtClean="0"/>
              <a:t>book</a:t>
            </a:r>
            <a:endParaRPr lang="en-GB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reading</a:t>
            </a:r>
            <a:endParaRPr lang="en-US" sz="2800"/>
          </a:p>
          <a:p>
            <a:endParaRPr lang="en-US" sz="2800"/>
          </a:p>
        </p:txBody>
      </p:sp>
      <p:pic>
        <p:nvPicPr>
          <p:cNvPr id="6153" name="Picture 9" descr="http://images.google.com/images?q=tbn:Hwa5_Zv-ExAC:heerold.raad.tartu.ee/~tmm/pohitxt/ajaleht.gif">
            <a:hlinkClick r:id="rId4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6527800" y="3448050"/>
            <a:ext cx="1270000" cy="1181100"/>
          </a:xfrm>
          <a:ln/>
        </p:spPr>
      </p:pic>
      <p:pic>
        <p:nvPicPr>
          <p:cNvPr id="81921" name="Picture 1" descr="C:\Sitelerin Takibi\Dosyabak.com\dersimiz.co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524625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Garden</a:t>
            </a:r>
            <a:endParaRPr lang="en-GB" dirty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4000"/>
          </a:p>
          <a:p>
            <a:endParaRPr lang="en-US" sz="4000"/>
          </a:p>
          <a:p>
            <a:r>
              <a:rPr lang="en-US" sz="4000"/>
              <a:t>gardening</a:t>
            </a:r>
            <a:endParaRPr lang="en-US" sz="2800"/>
          </a:p>
        </p:txBody>
      </p:sp>
      <p:graphicFrame>
        <p:nvGraphicFramePr>
          <p:cNvPr id="49156" name="Object 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6467475" y="3117850"/>
          <a:ext cx="1389063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7" name="ClipArt" r:id="rId4" imgW="1388520" imgH="1839240" progId="">
                  <p:embed/>
                </p:oleObj>
              </mc:Choice>
              <mc:Fallback>
                <p:oleObj name="ClipArt" r:id="rId4" imgW="1388520" imgH="18392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7475" y="3117850"/>
                        <a:ext cx="1389063" cy="1839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Guitar</a:t>
            </a:r>
            <a:endParaRPr lang="en-GB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 sz="4000"/>
              <a:t>playing the guitar</a:t>
            </a:r>
            <a:endParaRPr lang="en-US" sz="2800"/>
          </a:p>
        </p:txBody>
      </p:sp>
      <p:graphicFrame>
        <p:nvGraphicFramePr>
          <p:cNvPr id="52224" name="Object 0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6019800" y="1981200"/>
          <a:ext cx="197961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5" name="Micrografx Windows Draw 6.0 Drawing" r:id="rId4" imgW="2565720" imgH="5331600" progId="">
                  <p:embed/>
                </p:oleObj>
              </mc:Choice>
              <mc:Fallback>
                <p:oleObj name="Micrografx Windows Draw 6.0 Drawing" r:id="rId4" imgW="2565720" imgH="5331600" progId="">
                  <p:embed/>
                  <p:pic>
                    <p:nvPicPr>
                      <p:cNvPr id="0" name="Picture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1981200"/>
                        <a:ext cx="1979613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piano</a:t>
            </a:r>
            <a:endParaRPr lang="en-GB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400"/>
          </a:p>
          <a:p>
            <a:endParaRPr lang="en-US" sz="2400"/>
          </a:p>
          <a:p>
            <a:endParaRPr lang="en-US" sz="2400"/>
          </a:p>
          <a:p>
            <a:endParaRPr lang="en-US" sz="2400"/>
          </a:p>
          <a:p>
            <a:r>
              <a:rPr lang="en-US" sz="4000"/>
              <a:t>playing the piano</a:t>
            </a:r>
            <a:endParaRPr lang="en-US" sz="2800"/>
          </a:p>
        </p:txBody>
      </p:sp>
      <p:graphicFrame>
        <p:nvGraphicFramePr>
          <p:cNvPr id="53248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880100" y="2808288"/>
          <a:ext cx="2563813" cy="245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49" name="Micrografx Windows Draw 6.0 Drawing" r:id="rId5" imgW="2563920" imgH="2459160" progId="">
                  <p:embed/>
                </p:oleObj>
              </mc:Choice>
              <mc:Fallback>
                <p:oleObj name="Micrografx Windows Draw 6.0 Drawing" r:id="rId5" imgW="2563920" imgH="245916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0100" y="2808288"/>
                        <a:ext cx="2563813" cy="2459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accardion</a:t>
            </a:r>
            <a:endParaRPr lang="en-GB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playing the accordion</a:t>
            </a:r>
            <a:endParaRPr lang="en-US" sz="2800"/>
          </a:p>
        </p:txBody>
      </p:sp>
      <p:graphicFrame>
        <p:nvGraphicFramePr>
          <p:cNvPr id="17414" name="Object 6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6481763" y="3287713"/>
          <a:ext cx="1362075" cy="150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Micrografx Windows Draw 6.0 Drawing" r:id="rId5" imgW="1360080" imgH="1500840" progId="">
                  <p:embed/>
                </p:oleObj>
              </mc:Choice>
              <mc:Fallback>
                <p:oleObj name="Micrografx Windows Draw 6.0 Drawing" r:id="rId5" imgW="1360080" imgH="15008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1763" y="3287713"/>
                        <a:ext cx="1362075" cy="1501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5" name="Picture 7" descr="C:\Sitelerin Takibi\Dosyabak.com\dersimiz.co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6524625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violin</a:t>
            </a:r>
            <a:endParaRPr lang="en-GB" dirty="0"/>
          </a:p>
        </p:txBody>
      </p:sp>
      <p:sp>
        <p:nvSpPr>
          <p:cNvPr id="48131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t-EE" sz="4000"/>
              <a:t>p</a:t>
            </a:r>
            <a:r>
              <a:rPr lang="en-US" sz="4000"/>
              <a:t>laying the violin</a:t>
            </a:r>
            <a:endParaRPr lang="en-US" sz="2800"/>
          </a:p>
        </p:txBody>
      </p:sp>
      <p:pic>
        <p:nvPicPr>
          <p:cNvPr id="48133" name="Picture 1029" descr="\\server\standard\stddir1\bd06806_.wmf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300978" y="3143859"/>
            <a:ext cx="1723644" cy="1789481"/>
          </a:xfrm>
        </p:spPr>
      </p:pic>
      <p:pic>
        <p:nvPicPr>
          <p:cNvPr id="68609" name="Picture 1" descr="C:\Sitelerin Takibi\Dosyabak.com\dersimiz.co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309320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10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radio</a:t>
            </a:r>
            <a:endParaRPr lang="en-GB" dirty="0"/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listening to the radio</a:t>
            </a:r>
            <a:endParaRPr lang="en-US" sz="2800"/>
          </a:p>
        </p:txBody>
      </p:sp>
      <p:graphicFrame>
        <p:nvGraphicFramePr>
          <p:cNvPr id="54272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796136" y="3573016"/>
          <a:ext cx="2655887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3" name="Micrografx Windows Draw 6.0 Drawing" r:id="rId5" imgW="2655360" imgH="862920" progId="">
                  <p:embed/>
                </p:oleObj>
              </mc:Choice>
              <mc:Fallback>
                <p:oleObj name="Micrografx Windows Draw 6.0 Drawing" r:id="rId5" imgW="2655360" imgH="86292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3573016"/>
                        <a:ext cx="2655887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Sports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Going in for sports is useful to everybody.</a:t>
            </a:r>
          </a:p>
          <a:p>
            <a:r>
              <a:rPr lang="en-US" sz="2800"/>
              <a:t>It helps you to keep fit and be healthy.</a:t>
            </a:r>
          </a:p>
        </p:txBody>
      </p:sp>
      <p:graphicFrame>
        <p:nvGraphicFramePr>
          <p:cNvPr id="55296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6119813" y="3171825"/>
          <a:ext cx="2084387" cy="173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7" name="ClipArt" r:id="rId4" imgW="2085120" imgH="1731600" progId="">
                  <p:embed/>
                </p:oleObj>
              </mc:Choice>
              <mc:Fallback>
                <p:oleObj name="ClipArt" r:id="rId4" imgW="2085120" imgH="173160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9813" y="3171825"/>
                        <a:ext cx="2084387" cy="1731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skating</a:t>
            </a:r>
            <a:endParaRPr lang="en-GB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  <a:p>
            <a:r>
              <a:rPr lang="en-US" sz="4000"/>
              <a:t>skating</a:t>
            </a:r>
            <a:endParaRPr lang="en-US" sz="2800"/>
          </a:p>
        </p:txBody>
      </p:sp>
      <p:graphicFrame>
        <p:nvGraphicFramePr>
          <p:cNvPr id="56320" name="Object 102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789613" y="2476500"/>
          <a:ext cx="2746375" cy="312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1" name="Micrografx Windows Draw 6.0 Drawing" r:id="rId5" imgW="2746800" imgH="3121920" progId="">
                  <p:embed/>
                </p:oleObj>
              </mc:Choice>
              <mc:Fallback>
                <p:oleObj name="Micrografx Windows Draw 6.0 Drawing" r:id="rId5" imgW="2746800" imgH="3121920" progId="">
                  <p:embed/>
                  <p:pic>
                    <p:nvPicPr>
                      <p:cNvPr id="0" name="Picture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9613" y="2476500"/>
                        <a:ext cx="2746375" cy="312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277</TotalTime>
  <Words>159</Words>
  <Application>Microsoft Office PowerPoint</Application>
  <PresentationFormat>Ekran Gösterisi (4:3)</PresentationFormat>
  <Paragraphs>102</Paragraphs>
  <Slides>24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24</vt:i4>
      </vt:variant>
    </vt:vector>
  </HeadingPairs>
  <TitlesOfParts>
    <vt:vector size="27" baseType="lpstr">
      <vt:lpstr>Güven</vt:lpstr>
      <vt:lpstr>Micrografx Windows Draw 6.0 Drawing</vt:lpstr>
      <vt:lpstr>ClipArt</vt:lpstr>
      <vt:lpstr>HOBBIES</vt:lpstr>
      <vt:lpstr>Music </vt:lpstr>
      <vt:lpstr>Guitar</vt:lpstr>
      <vt:lpstr>piano</vt:lpstr>
      <vt:lpstr>accardion</vt:lpstr>
      <vt:lpstr>violin</vt:lpstr>
      <vt:lpstr>radio</vt:lpstr>
      <vt:lpstr>Sports</vt:lpstr>
      <vt:lpstr>skating</vt:lpstr>
      <vt:lpstr>skiing</vt:lpstr>
      <vt:lpstr>riding</vt:lpstr>
      <vt:lpstr>skating</vt:lpstr>
      <vt:lpstr>Ride a bike</vt:lpstr>
      <vt:lpstr>badminton</vt:lpstr>
      <vt:lpstr>football</vt:lpstr>
      <vt:lpstr>fishing</vt:lpstr>
      <vt:lpstr>Collecting things</vt:lpstr>
      <vt:lpstr>painting</vt:lpstr>
      <vt:lpstr>Play computer games</vt:lpstr>
      <vt:lpstr>Watch TV</vt:lpstr>
      <vt:lpstr>Puzzle</vt:lpstr>
      <vt:lpstr>Playing board games</vt:lpstr>
      <vt:lpstr>Read a book</vt:lpstr>
      <vt:lpstr>Garden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2002-02-02T23:54:28Z</dcterms:created>
  <dcterms:modified xsi:type="dcterms:W3CDTF">2014-12-05T20:23:04Z</dcterms:modified>
  <cp:category>www.sorubak.com</cp:category>
</cp:coreProperties>
</file>