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27.12.2014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28596" y="214290"/>
            <a:ext cx="835824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ÖZNEL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 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NESNEL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YARGI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4 Resim" descr="ind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857232"/>
            <a:ext cx="2792864" cy="3857652"/>
          </a:xfrm>
          <a:prstGeom prst="rect">
            <a:avLst/>
          </a:prstGeom>
        </p:spPr>
      </p:pic>
      <p:pic>
        <p:nvPicPr>
          <p:cNvPr id="6" name="5 Resim" descr="indir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2214554"/>
            <a:ext cx="2009775" cy="2276475"/>
          </a:xfrm>
          <a:prstGeom prst="rect">
            <a:avLst/>
          </a:prstGeom>
        </p:spPr>
      </p:pic>
    </p:spTree>
  </p:cSld>
  <p:clrMapOvr>
    <a:masterClrMapping/>
  </p:clrMapOvr>
  <p:transition>
    <p:newsflash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Gerçekliği kanıtlanabilir,bilimsel,ölçülebilir,herkese göre aynı olan kişilerin duygularına dayanmayan anlatıma </a:t>
            </a:r>
            <a:r>
              <a:rPr lang="tr-TR" dirty="0" smtClean="0">
                <a:solidFill>
                  <a:srgbClr val="FF0000"/>
                </a:solidFill>
              </a:rPr>
              <a:t>nesnel anlatım </a:t>
            </a:r>
            <a:r>
              <a:rPr lang="tr-TR" dirty="0" smtClean="0"/>
              <a:t>veya </a:t>
            </a:r>
            <a:r>
              <a:rPr lang="tr-TR" dirty="0" smtClean="0">
                <a:solidFill>
                  <a:srgbClr val="FF0000"/>
                </a:solidFill>
              </a:rPr>
              <a:t>nesnel yargı </a:t>
            </a:r>
            <a:r>
              <a:rPr lang="tr-TR" dirty="0" smtClean="0"/>
              <a:t>denir.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ÖRNEK</a:t>
            </a:r>
          </a:p>
          <a:p>
            <a:r>
              <a:rPr lang="tr-TR" dirty="0" smtClean="0"/>
              <a:t>Türkiye`</a:t>
            </a:r>
            <a:r>
              <a:rPr lang="tr-TR" dirty="0" err="1" smtClean="0"/>
              <a:t>nin</a:t>
            </a:r>
            <a:r>
              <a:rPr lang="tr-TR" dirty="0" smtClean="0"/>
              <a:t> başkenti Ankara`dır.</a:t>
            </a:r>
          </a:p>
          <a:p>
            <a:r>
              <a:rPr lang="tr-TR" dirty="0" smtClean="0"/>
              <a:t>Doğu Anadolu </a:t>
            </a:r>
            <a:r>
              <a:rPr lang="tr-TR" dirty="0" err="1" smtClean="0"/>
              <a:t>bölegesinde</a:t>
            </a:r>
            <a:r>
              <a:rPr lang="tr-TR" dirty="0" smtClean="0"/>
              <a:t> karasal iklim yaşanır.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NESNEL YARGI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Doğruluğu ve yanlışlığı kişiden kişiye değişen 5 duyu organımızla algılayabildiğimiz yargılara </a:t>
            </a:r>
            <a:r>
              <a:rPr lang="tr-TR" dirty="0" smtClean="0">
                <a:solidFill>
                  <a:srgbClr val="FF0000"/>
                </a:solidFill>
              </a:rPr>
              <a:t>öznel yargı </a:t>
            </a:r>
            <a:r>
              <a:rPr lang="tr-TR" dirty="0" smtClean="0"/>
              <a:t>denir.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ÖRNEK</a:t>
            </a:r>
          </a:p>
          <a:p>
            <a:r>
              <a:rPr lang="tr-TR" dirty="0" smtClean="0"/>
              <a:t>Necati </a:t>
            </a:r>
            <a:r>
              <a:rPr lang="tr-TR" dirty="0" err="1" smtClean="0"/>
              <a:t>Cumali</a:t>
            </a:r>
            <a:r>
              <a:rPr lang="tr-TR" dirty="0" smtClean="0"/>
              <a:t>`</a:t>
            </a:r>
            <a:r>
              <a:rPr lang="tr-TR" dirty="0" err="1" smtClean="0"/>
              <a:t>nin</a:t>
            </a:r>
            <a:r>
              <a:rPr lang="tr-TR" dirty="0" smtClean="0"/>
              <a:t> Yağmurlu Deniz adlı şiiri çok güzeldir.</a:t>
            </a:r>
          </a:p>
          <a:p>
            <a:r>
              <a:rPr lang="tr-TR" dirty="0" smtClean="0"/>
              <a:t>İstanbul </a:t>
            </a:r>
            <a:r>
              <a:rPr lang="tr-TR" dirty="0" err="1" smtClean="0"/>
              <a:t>Türkiyenin</a:t>
            </a:r>
            <a:r>
              <a:rPr lang="tr-TR" dirty="0" smtClean="0"/>
              <a:t> en güzel şehridir.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ÖZNEL YARGI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331807251_46_5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40055"/>
            <a:ext cx="7545080" cy="5824878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www.erguven.net-cUmlede_anlam_(7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1538" y="0"/>
            <a:ext cx="69124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ALIŞTIRMA YAPALIM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2 Resim" descr="63776cd609896c81971e40e8f9af3a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28669"/>
            <a:ext cx="9144000" cy="5929331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</TotalTime>
  <Words>70</Words>
  <Application>Microsoft Office PowerPoint</Application>
  <PresentationFormat>Ekran Gösterisi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Kalabalık</vt:lpstr>
      <vt:lpstr>Slayt 1</vt:lpstr>
      <vt:lpstr>NESNEL YARGI</vt:lpstr>
      <vt:lpstr>ÖZNEL YARGI</vt:lpstr>
      <vt:lpstr>Slayt 4</vt:lpstr>
      <vt:lpstr>Slayt 5</vt:lpstr>
      <vt:lpstr>Slayt 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2014-12-26T12:25:16Z</dcterms:created>
  <dcterms:modified xsi:type="dcterms:W3CDTF">2014-12-27T17:52:56Z</dcterms:modified>
  <cp:category>www.sorubak.com</cp:category>
</cp:coreProperties>
</file>