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3" r:id="rId2"/>
    <p:sldId id="257" r:id="rId3"/>
    <p:sldId id="260" r:id="rId4"/>
    <p:sldId id="258" r:id="rId5"/>
    <p:sldId id="262" r:id="rId6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541A"/>
    <a:srgbClr val="D8601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84" autoAdjust="0"/>
    <p:restoredTop sz="94660"/>
  </p:normalViewPr>
  <p:slideViewPr>
    <p:cSldViewPr>
      <p:cViewPr varScale="1">
        <p:scale>
          <a:sx n="69" d="100"/>
          <a:sy n="69" d="100"/>
        </p:scale>
        <p:origin x="-153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3EEBF-F6E2-4D28-BC41-4F1D74053135}" type="datetimeFigureOut">
              <a:rPr lang="fr-FR"/>
              <a:pPr>
                <a:defRPr/>
              </a:pPr>
              <a:t>08/04/2015</a:t>
            </a:fld>
            <a:endParaRPr lang="fr-CA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E380B-94EC-42AC-8D17-F017568A3CFD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A272E-789F-455D-8A63-75C2D5CA7CA1}" type="datetimeFigureOut">
              <a:rPr lang="fr-FR"/>
              <a:pPr>
                <a:defRPr/>
              </a:pPr>
              <a:t>08/04/2015</a:t>
            </a:fld>
            <a:endParaRPr lang="fr-CA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BF6A6-78A7-4123-80DE-8799162706F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ABD91-60EB-4C1F-8E2A-72D3E089FD65}" type="datetimeFigureOut">
              <a:rPr lang="fr-FR"/>
              <a:pPr>
                <a:defRPr/>
              </a:pPr>
              <a:t>08/04/2015</a:t>
            </a:fld>
            <a:endParaRPr lang="fr-CA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FDB9F-05AB-4653-9DAF-68DA0503B777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AD873-FFA9-47F6-83F2-90A28528739B}" type="datetimeFigureOut">
              <a:rPr lang="fr-FR"/>
              <a:pPr>
                <a:defRPr/>
              </a:pPr>
              <a:t>08/04/2015</a:t>
            </a:fld>
            <a:endParaRPr lang="fr-CA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E512C-1304-4DAF-BEFC-9BDD4EF0742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B4A64-A6BE-4B2A-A5F2-FDEDD497B30E}" type="datetimeFigureOut">
              <a:rPr lang="fr-FR"/>
              <a:pPr>
                <a:defRPr/>
              </a:pPr>
              <a:t>08/04/2015</a:t>
            </a:fld>
            <a:endParaRPr lang="fr-CA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156CD-5228-4EAA-B623-D003AF4E6AA8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BAB9A-9D69-4B6F-ADB2-01288D1E01B7}" type="datetimeFigureOut">
              <a:rPr lang="fr-FR"/>
              <a:pPr>
                <a:defRPr/>
              </a:pPr>
              <a:t>08/04/2015</a:t>
            </a:fld>
            <a:endParaRPr lang="fr-CA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5A80C-F154-4164-86B6-294913D8952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81942-67E4-4CBE-BD2B-03DF2E351B53}" type="datetimeFigureOut">
              <a:rPr lang="fr-FR"/>
              <a:pPr>
                <a:defRPr/>
              </a:pPr>
              <a:t>08/04/2015</a:t>
            </a:fld>
            <a:endParaRPr lang="fr-CA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B3A6D-DF39-4A9D-8A58-4AFB4802449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B2CA4-B099-4B8C-B0C3-997C36F2F310}" type="datetimeFigureOut">
              <a:rPr lang="fr-FR"/>
              <a:pPr>
                <a:defRPr/>
              </a:pPr>
              <a:t>08/04/2015</a:t>
            </a:fld>
            <a:endParaRPr lang="fr-CA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E891B-3F5D-46A7-B4AA-7AD1460DA4C1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8C259-6C0D-4FBD-8ABF-80D0A8A02735}" type="datetimeFigureOut">
              <a:rPr lang="fr-FR"/>
              <a:pPr>
                <a:defRPr/>
              </a:pPr>
              <a:t>08/04/2015</a:t>
            </a:fld>
            <a:endParaRPr lang="fr-CA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DCCBD-8031-4DDA-B132-174D396FB71C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26FDF-901F-4871-B11C-082EC54EBA54}" type="datetimeFigureOut">
              <a:rPr lang="fr-FR"/>
              <a:pPr>
                <a:defRPr/>
              </a:pPr>
              <a:t>08/04/2015</a:t>
            </a:fld>
            <a:endParaRPr lang="fr-CA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1D09E-1F9D-47A8-8785-C4C5F7D6F107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FE0DF-0565-462B-8D9A-D11076D76E87}" type="datetimeFigureOut">
              <a:rPr lang="fr-FR"/>
              <a:pPr>
                <a:defRPr/>
              </a:pPr>
              <a:t>08/04/2015</a:t>
            </a:fld>
            <a:endParaRPr lang="fr-CA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68616-EA3D-48EE-8764-3438C346979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BD43943E-C9AB-42E5-B1F0-118B624BB27B}" type="datetimeFigureOut">
              <a:rPr lang="fr-FR"/>
              <a:pPr>
                <a:defRPr/>
              </a:pPr>
              <a:t>08/04/2015</a:t>
            </a:fld>
            <a:endParaRPr lang="fr-CA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817C2897-808A-49D8-810D-1F0909061AC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2" r:id="rId2"/>
    <p:sldLayoutId id="2147483741" r:id="rId3"/>
    <p:sldLayoutId id="2147483740" r:id="rId4"/>
    <p:sldLayoutId id="2147483739" r:id="rId5"/>
    <p:sldLayoutId id="2147483738" r:id="rId6"/>
    <p:sldLayoutId id="2147483737" r:id="rId7"/>
    <p:sldLayoutId id="2147483736" r:id="rId8"/>
    <p:sldLayoutId id="2147483735" r:id="rId9"/>
    <p:sldLayoutId id="2147483734" r:id="rId10"/>
    <p:sldLayoutId id="214748373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 EYLEMDE ZAMAN</a:t>
            </a:r>
          </a:p>
        </p:txBody>
      </p:sp>
      <p:sp>
        <p:nvSpPr>
          <p:cNvPr id="13314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dirty="0" smtClean="0"/>
              <a:t>a) Şimdiki Zaman    (-yor)     	</a:t>
            </a:r>
          </a:p>
          <a:p>
            <a:pPr>
              <a:buFont typeface="Arial" charset="0"/>
              <a:buNone/>
            </a:pPr>
            <a:r>
              <a:rPr lang="tr-TR" dirty="0" smtClean="0"/>
              <a:t>b) Gelecek Zaman   (-</a:t>
            </a:r>
            <a:r>
              <a:rPr lang="tr-TR" dirty="0" err="1" smtClean="0"/>
              <a:t>ecek</a:t>
            </a:r>
            <a:r>
              <a:rPr lang="tr-TR" dirty="0" smtClean="0"/>
              <a:t>, -</a:t>
            </a:r>
            <a:r>
              <a:rPr lang="tr-TR" dirty="0" err="1" smtClean="0"/>
              <a:t>acak</a:t>
            </a:r>
            <a:r>
              <a:rPr lang="tr-TR" dirty="0" smtClean="0"/>
              <a:t>)       	</a:t>
            </a:r>
          </a:p>
          <a:p>
            <a:pPr>
              <a:buFont typeface="Arial" charset="0"/>
              <a:buNone/>
            </a:pPr>
            <a:r>
              <a:rPr lang="tr-TR" dirty="0" smtClean="0"/>
              <a:t>c) Geniş Zaman        (-er, -ar, -r)      	</a:t>
            </a:r>
          </a:p>
          <a:p>
            <a:pPr>
              <a:buFont typeface="Arial" charset="0"/>
              <a:buNone/>
            </a:pPr>
            <a:r>
              <a:rPr lang="tr-TR" dirty="0" smtClean="0"/>
              <a:t>d) Geçmiş Zaman     (-</a:t>
            </a:r>
            <a:r>
              <a:rPr lang="tr-TR" dirty="0" err="1" smtClean="0"/>
              <a:t>dı</a:t>
            </a:r>
            <a:r>
              <a:rPr lang="tr-TR" dirty="0" smtClean="0"/>
              <a:t>, -</a:t>
            </a:r>
            <a:r>
              <a:rPr lang="tr-TR" dirty="0" err="1" smtClean="0"/>
              <a:t>di</a:t>
            </a:r>
            <a:r>
              <a:rPr lang="tr-TR" dirty="0" smtClean="0"/>
              <a:t>, -</a:t>
            </a:r>
            <a:r>
              <a:rPr lang="tr-TR" dirty="0" err="1" smtClean="0"/>
              <a:t>tı</a:t>
            </a:r>
            <a:r>
              <a:rPr lang="tr-TR" dirty="0" smtClean="0"/>
              <a:t>, -ti, -</a:t>
            </a:r>
            <a:r>
              <a:rPr lang="tr-TR" dirty="0" err="1" smtClean="0"/>
              <a:t>mış</a:t>
            </a:r>
            <a:r>
              <a:rPr lang="tr-TR" dirty="0" smtClean="0"/>
              <a:t>, -</a:t>
            </a:r>
            <a:r>
              <a:rPr lang="tr-TR" dirty="0" err="1" smtClean="0"/>
              <a:t>miş</a:t>
            </a:r>
            <a:r>
              <a:rPr lang="tr-TR" dirty="0" smtClean="0"/>
              <a:t>…)	</a:t>
            </a:r>
          </a:p>
          <a:p>
            <a:pPr>
              <a:buFont typeface="Arial" charset="0"/>
              <a:buNone/>
            </a:pPr>
            <a:endParaRPr lang="tr-TR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714500" y="142875"/>
            <a:ext cx="5567363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tr-TR" sz="4000" u="sng" dirty="0">
                <a:latin typeface="+mj-lt"/>
                <a:ea typeface="+mj-ea"/>
                <a:cs typeface="+mj-cs"/>
              </a:rPr>
              <a:t>ŞİMDİKİ ZAMAN</a:t>
            </a:r>
            <a:endParaRPr lang="tr-TR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81000" y="1428750"/>
            <a:ext cx="8123238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60000"/>
              </a:lnSpc>
              <a:spcBef>
                <a:spcPct val="20000"/>
              </a:spcBef>
              <a:buFont typeface="Monotype Sorts"/>
              <a:buNone/>
            </a:pPr>
            <a:r>
              <a:rPr lang="tr-TR" sz="3200"/>
              <a:t>Hareketin, işin şu anda yapıldığını,   ortaya   çıktığını ifade eder.</a:t>
            </a:r>
          </a:p>
          <a:p>
            <a:pPr>
              <a:lnSpc>
                <a:spcPct val="160000"/>
              </a:lnSpc>
              <a:spcBef>
                <a:spcPct val="20000"/>
              </a:spcBef>
              <a:buFont typeface="Monotype Sorts"/>
              <a:buNone/>
            </a:pPr>
            <a:r>
              <a:rPr lang="tr-TR" sz="3200"/>
              <a:t>Eyleme  </a:t>
            </a:r>
            <a:r>
              <a:rPr lang="tr-TR" sz="3200" u="sng"/>
              <a:t>- yor</a:t>
            </a:r>
            <a:r>
              <a:rPr lang="tr-TR" sz="3200"/>
              <a:t>  eki eklenerek yapılır. </a:t>
            </a:r>
          </a:p>
          <a:p>
            <a:pPr>
              <a:lnSpc>
                <a:spcPct val="160000"/>
              </a:lnSpc>
              <a:spcBef>
                <a:spcPct val="20000"/>
              </a:spcBef>
              <a:buFont typeface="Monotype Sorts"/>
              <a:buNone/>
            </a:pPr>
            <a:r>
              <a:rPr lang="tr-TR" sz="3200"/>
              <a:t>Örnek: </a:t>
            </a:r>
          </a:p>
          <a:p>
            <a:pPr>
              <a:lnSpc>
                <a:spcPct val="160000"/>
              </a:lnSpc>
              <a:spcBef>
                <a:spcPct val="20000"/>
              </a:spcBef>
              <a:buFont typeface="Monotype Sorts"/>
              <a:buNone/>
            </a:pPr>
            <a:r>
              <a:rPr lang="tr-TR" sz="3200"/>
              <a:t>* gel-i-yor		* sev-i-yor * koş-u-yor	</a:t>
            </a:r>
          </a:p>
          <a:p>
            <a:pPr>
              <a:lnSpc>
                <a:spcPct val="16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3200"/>
              <a:t>Ali eve geli</a:t>
            </a:r>
            <a:r>
              <a:rPr lang="tr-TR" sz="3200" u="sng"/>
              <a:t>yor</a:t>
            </a:r>
            <a:r>
              <a:rPr lang="tr-TR" sz="3200"/>
              <a:t>.</a:t>
            </a:r>
          </a:p>
          <a:p>
            <a:pPr algn="ctr">
              <a:lnSpc>
                <a:spcPct val="160000"/>
              </a:lnSpc>
              <a:spcBef>
                <a:spcPct val="20000"/>
              </a:spcBef>
              <a:buFont typeface="Monotype Sorts"/>
              <a:buNone/>
            </a:pPr>
            <a:endParaRPr lang="tr-TR" sz="3200"/>
          </a:p>
        </p:txBody>
      </p:sp>
    </p:spTree>
  </p:cSld>
  <p:clrMapOvr>
    <a:masterClrMapping/>
  </p:clrMapOvr>
  <p:transition spd="med">
    <p:wedg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82675"/>
          </a:xfrm>
        </p:spPr>
        <p:txBody>
          <a:bodyPr/>
          <a:lstStyle/>
          <a:p>
            <a:r>
              <a:rPr lang="tr-TR" sz="4000" u="sng" smtClean="0"/>
              <a:t>GELECEK ZAMAN</a:t>
            </a:r>
            <a:endParaRPr lang="tr-TR" smtClean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4267200"/>
          </a:xfrm>
        </p:spPr>
        <p:txBody>
          <a:bodyPr/>
          <a:lstStyle/>
          <a:p>
            <a:pPr>
              <a:buFont typeface="Monotype Sorts"/>
              <a:buNone/>
            </a:pPr>
            <a:r>
              <a:rPr lang="tr-TR" smtClean="0">
                <a:latin typeface="Arial" charset="0"/>
                <a:cs typeface="Arial" charset="0"/>
              </a:rPr>
              <a:t>   Hareketin , eylemin gelecekte olacağını, henüz yapılmadığını bildirir.</a:t>
            </a:r>
          </a:p>
          <a:p>
            <a:pPr>
              <a:lnSpc>
                <a:spcPct val="110000"/>
              </a:lnSpc>
              <a:buFont typeface="Monotype Sorts"/>
              <a:buNone/>
            </a:pPr>
            <a:r>
              <a:rPr lang="tr-TR" smtClean="0">
                <a:latin typeface="Arial" charset="0"/>
                <a:cs typeface="Arial" charset="0"/>
              </a:rPr>
              <a:t>   Fiile, </a:t>
            </a:r>
            <a:r>
              <a:rPr lang="tr-TR" u="sng" smtClean="0">
                <a:latin typeface="Arial" charset="0"/>
                <a:cs typeface="Arial" charset="0"/>
              </a:rPr>
              <a:t>-acak, -ecek</a:t>
            </a:r>
            <a:r>
              <a:rPr lang="tr-TR" smtClean="0">
                <a:latin typeface="Arial" charset="0"/>
                <a:cs typeface="Arial" charset="0"/>
              </a:rPr>
              <a:t> eklenerek yapılır.</a:t>
            </a:r>
          </a:p>
          <a:p>
            <a:pPr>
              <a:buFont typeface="Monotype Sorts"/>
              <a:buNone/>
            </a:pPr>
            <a:r>
              <a:rPr lang="tr-TR" smtClean="0"/>
              <a:t>    Örnek: </a:t>
            </a:r>
          </a:p>
          <a:p>
            <a:pPr>
              <a:buFont typeface="Monotype Sorts"/>
              <a:buNone/>
            </a:pPr>
            <a:r>
              <a:rPr lang="tr-TR" smtClean="0"/>
              <a:t>	* gel-ecek	* koş-acak   	* sev-ecek</a:t>
            </a:r>
          </a:p>
          <a:p>
            <a:pPr>
              <a:buFont typeface="Monotype Sorts"/>
              <a:buNone/>
            </a:pPr>
            <a:r>
              <a:rPr lang="tr-TR" smtClean="0"/>
              <a:t>	</a:t>
            </a:r>
          </a:p>
          <a:p>
            <a:pPr>
              <a:buFont typeface="Wingdings" pitchFamily="2" charset="2"/>
              <a:buChar char="Ø"/>
            </a:pPr>
            <a:r>
              <a:rPr lang="tr-TR" smtClean="0"/>
              <a:t>Ali eve gel</a:t>
            </a:r>
            <a:r>
              <a:rPr lang="tr-TR" u="sng" smtClean="0"/>
              <a:t>ecek</a:t>
            </a:r>
            <a:r>
              <a:rPr lang="tr-TR" smtClean="0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utoUpdateAnimBg="0"/>
      <p:bldP spid="53251" grpId="0" uiExpand="1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857250" y="28575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tr-TR" sz="4000" u="sng" dirty="0">
                <a:latin typeface="+mj-lt"/>
                <a:ea typeface="+mj-ea"/>
                <a:cs typeface="+mj-cs"/>
              </a:rPr>
              <a:t>GENİŞ ZAMAN</a:t>
            </a:r>
            <a:endParaRPr lang="tr-TR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785813" y="1357313"/>
            <a:ext cx="77724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Monotype Sorts"/>
              <a:buNone/>
            </a:pPr>
            <a:r>
              <a:rPr lang="tr-TR" sz="3200"/>
              <a:t>Her anı, her zamanı ifade eder.                                     </a:t>
            </a:r>
          </a:p>
          <a:p>
            <a:pPr>
              <a:spcBef>
                <a:spcPct val="20000"/>
              </a:spcBef>
              <a:buFont typeface="Monotype Sorts"/>
              <a:buNone/>
            </a:pPr>
            <a:r>
              <a:rPr lang="tr-TR" sz="3200"/>
              <a:t>Fiile, </a:t>
            </a:r>
            <a:r>
              <a:rPr lang="tr-TR" sz="3200" u="sng"/>
              <a:t>-ar, -er, -ur, -ür, -ır, -r</a:t>
            </a:r>
            <a:r>
              <a:rPr lang="tr-TR" sz="3200"/>
              <a:t> eklenerek yapılır.</a:t>
            </a:r>
          </a:p>
          <a:p>
            <a:pPr>
              <a:spcBef>
                <a:spcPct val="20000"/>
              </a:spcBef>
              <a:buFont typeface="Monotype Sorts"/>
              <a:buNone/>
            </a:pPr>
            <a:r>
              <a:rPr lang="tr-TR" sz="3200"/>
              <a:t>Örnek:</a:t>
            </a:r>
          </a:p>
          <a:p>
            <a:pPr>
              <a:spcBef>
                <a:spcPct val="20000"/>
              </a:spcBef>
              <a:buFont typeface="Monotype Sorts"/>
              <a:buNone/>
            </a:pPr>
            <a:r>
              <a:rPr lang="tr-TR" sz="3200"/>
              <a:t>* yap-ar		* ak-ar      * sev-er	</a:t>
            </a:r>
          </a:p>
          <a:p>
            <a:pPr>
              <a:spcBef>
                <a:spcPct val="20000"/>
              </a:spcBef>
              <a:buFont typeface="Monotype Sorts"/>
              <a:buNone/>
            </a:pPr>
            <a:endParaRPr lang="tr-TR" sz="3200"/>
          </a:p>
          <a:p>
            <a:pPr>
              <a:spcBef>
                <a:spcPct val="20000"/>
              </a:spcBef>
              <a:buFont typeface="Wingdings" pitchFamily="2" charset="2"/>
              <a:buChar char="Ø"/>
            </a:pPr>
            <a:r>
              <a:rPr lang="tr-TR" sz="3200"/>
              <a:t>Ali eve geli</a:t>
            </a:r>
            <a:r>
              <a:rPr lang="tr-TR" sz="3200" u="sng"/>
              <a:t>r</a:t>
            </a:r>
            <a:r>
              <a:rPr lang="tr-TR" sz="320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28600"/>
            <a:ext cx="7772400" cy="1143000"/>
          </a:xfrm>
        </p:spPr>
        <p:txBody>
          <a:bodyPr/>
          <a:lstStyle/>
          <a:p>
            <a:r>
              <a:rPr lang="tr-TR" sz="4000" u="sng" smtClean="0"/>
              <a:t>GEÇMİŞ ZAMAN</a:t>
            </a:r>
            <a:endParaRPr lang="tr-TR" smtClean="0"/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1285875"/>
            <a:ext cx="8143875" cy="4271963"/>
          </a:xfrm>
        </p:spPr>
        <p:txBody>
          <a:bodyPr/>
          <a:lstStyle/>
          <a:p>
            <a:pPr>
              <a:buFont typeface="Monotype Sorts"/>
              <a:buNone/>
            </a:pPr>
            <a:r>
              <a:rPr lang="tr-TR" smtClean="0">
                <a:latin typeface="Arial" charset="0"/>
                <a:cs typeface="Arial" charset="0"/>
              </a:rPr>
              <a:t>   Geçmişte yapılan olup biten hareketlere, işlere denir.</a:t>
            </a:r>
          </a:p>
          <a:p>
            <a:pPr>
              <a:buFont typeface="Arial" charset="0"/>
              <a:buNone/>
            </a:pPr>
            <a:r>
              <a:rPr lang="tr-TR" smtClean="0">
                <a:latin typeface="Arial" charset="0"/>
                <a:cs typeface="Arial" charset="0"/>
              </a:rPr>
              <a:t>   Eyleme -tı-ti-tu-tü-dı-di-du-dü, </a:t>
            </a:r>
            <a:r>
              <a:rPr lang="tr-TR" smtClean="0">
                <a:solidFill>
                  <a:srgbClr val="000000"/>
                </a:solidFill>
                <a:latin typeface="Arial" charset="0"/>
                <a:cs typeface="Arial" charset="0"/>
              </a:rPr>
              <a:t>mış, miş, muş, müş </a:t>
            </a:r>
            <a:r>
              <a:rPr lang="tr-TR" smtClean="0">
                <a:latin typeface="Arial" charset="0"/>
                <a:cs typeface="Arial" charset="0"/>
              </a:rPr>
              <a:t>ekleri eklenerek </a:t>
            </a:r>
            <a:r>
              <a:rPr lang="tr-TR" smtClean="0">
                <a:solidFill>
                  <a:srgbClr val="000000"/>
                </a:solidFill>
                <a:latin typeface="Arial" charset="0"/>
                <a:cs typeface="Arial" charset="0"/>
              </a:rPr>
              <a:t>yapılır.</a:t>
            </a:r>
          </a:p>
          <a:p>
            <a:pPr>
              <a:buFont typeface="Arial" charset="0"/>
              <a:buNone/>
            </a:pPr>
            <a:r>
              <a:rPr lang="tr-TR" b="1" smtClean="0">
                <a:solidFill>
                  <a:srgbClr val="000000"/>
                </a:solidFill>
                <a:latin typeface="Arial" charset="0"/>
                <a:cs typeface="Arial" charset="0"/>
              </a:rPr>
              <a:t>Örnek: </a:t>
            </a:r>
          </a:p>
          <a:p>
            <a:pPr>
              <a:buFont typeface="Arial" charset="0"/>
              <a:buNone/>
            </a:pPr>
            <a:r>
              <a:rPr lang="tr-TR" b="1" smtClean="0">
                <a:solidFill>
                  <a:srgbClr val="000000"/>
                </a:solidFill>
                <a:latin typeface="Arial" charset="0"/>
                <a:cs typeface="Arial" charset="0"/>
              </a:rPr>
              <a:t>* yap-tı		* sev-miş		* gel-di</a:t>
            </a:r>
          </a:p>
          <a:p>
            <a:pPr>
              <a:buFont typeface="Wingdings" pitchFamily="2" charset="2"/>
              <a:buChar char="Ø"/>
            </a:pPr>
            <a:r>
              <a:rPr lang="tr-TR" b="1" smtClean="0">
                <a:solidFill>
                  <a:srgbClr val="000000"/>
                </a:solidFill>
                <a:latin typeface="Arial" charset="0"/>
                <a:cs typeface="Arial" charset="0"/>
              </a:rPr>
              <a:t> Ali eve gel</a:t>
            </a:r>
            <a:r>
              <a:rPr lang="tr-TR" b="1" u="sng" smtClean="0">
                <a:solidFill>
                  <a:srgbClr val="000000"/>
                </a:solidFill>
                <a:latin typeface="Arial" charset="0"/>
                <a:cs typeface="Arial" charset="0"/>
              </a:rPr>
              <a:t>di</a:t>
            </a:r>
            <a:r>
              <a:rPr lang="tr-TR" b="1" smtClean="0">
                <a:solidFill>
                  <a:srgbClr val="000000"/>
                </a:solidFill>
                <a:latin typeface="Arial" charset="0"/>
                <a:cs typeface="Arial" charset="0"/>
              </a:rPr>
              <a:t>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KTI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utoUpdateAnimBg="0"/>
      <p:bldP spid="54275" grpId="0" build="p" autoUpdateAnimBg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</TotalTime>
  <Words>130</Words>
  <Application>Microsoft Office PowerPoint</Application>
  <PresentationFormat>Ekran Gösterisi (4:3)</PresentationFormat>
  <Paragraphs>31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 EYLEMDE ZAMAN</vt:lpstr>
      <vt:lpstr>Slayt 2</vt:lpstr>
      <vt:lpstr>GELECEK ZAMAN</vt:lpstr>
      <vt:lpstr>Slayt 4</vt:lpstr>
      <vt:lpstr>GEÇMİŞ ZAMAN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2014-05-10T14:51:19Z</dcterms:created>
  <dcterms:modified xsi:type="dcterms:W3CDTF">2015-04-08T14:13:59Z</dcterms:modified>
  <cp:category>www.sorubak.com</cp:category>
</cp:coreProperties>
</file>