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google.com.tr/url?sa=i&amp;rct=j&amp;q=&amp;esrc=s&amp;frm=1&amp;source=images&amp;cd=&amp;cad=rja&amp;uact=8&amp;ved=0CAcQjRw&amp;url=http://usi.web.tr/gorsel/i/gif-resimler-hareketli/&amp;ei=1vtzVPxYks5oo7OAuAg&amp;bvm=bv.80185997,d.d2s&amp;psig=AFQjCNGNXK_RFagtFQ80WcSvy8jvBdViRw&amp;ust=141697353731853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470025"/>
          </a:xfrm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TOPLAMA ÇIKARMA VE  PROBLEMLERİ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2571744"/>
            <a:ext cx="8062912" cy="1752600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İŞLEMLERİ DEFTERİNİZE YAPINIZ.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3654428"/>
          </a:xfrm>
        </p:spPr>
        <p:txBody>
          <a:bodyPr>
            <a:normAutofit fontScale="90000"/>
          </a:bodyPr>
          <a:lstStyle/>
          <a:p>
            <a:pPr lvl="0"/>
            <a:r>
              <a:rPr lang="tr-TR" dirty="0" smtClean="0"/>
              <a:t>Antalya’yı, bu ay 42.345 turist, geçen ay 34.395 turist, Eylül ayında ise bunların toplamı kadar turist gelmiştir. Buna göre Antalya’yı üç ayda kaç kişi ziyaret etmiştir?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2197097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Cansu gelsin yapsın. Koş </a:t>
            </a:r>
            <a:r>
              <a:rPr lang="tr-TR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Cansu koş.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pPr lvl="0"/>
            <a:r>
              <a:rPr lang="tr-TR" dirty="0" smtClean="0"/>
              <a:t>Bir kitap deposunda 53.854 problem kitabı, 32.577 test kitabı, ve bunların toplamının 3568 eksiği kadar da ders kitabı vardır. Bu kitap deposunda toplam kaç kitap vardır?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/>
          <a:lstStyle/>
          <a:p>
            <a:pPr lvl="0"/>
            <a:r>
              <a:rPr lang="tr-TR" dirty="0" smtClean="0"/>
              <a:t>Bir kamyonun boş iken ağırlığı 6876 kg, üzerine konulan buğdayın ağırlığı 14 650 </a:t>
            </a:r>
            <a:r>
              <a:rPr lang="tr-TR" dirty="0" err="1" smtClean="0"/>
              <a:t>kg’dır</a:t>
            </a:r>
            <a:r>
              <a:rPr lang="tr-TR" dirty="0" smtClean="0"/>
              <a:t>. Şoförün ağırlığı 74 kg ise kamyonun şimdiki ağırlığı kaç </a:t>
            </a:r>
            <a:r>
              <a:rPr lang="tr-TR" dirty="0" err="1" smtClean="0"/>
              <a:t>kg’dır</a:t>
            </a:r>
            <a:r>
              <a:rPr lang="tr-TR" dirty="0" smtClean="0"/>
              <a:t>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4357694"/>
            <a:ext cx="8229600" cy="2197097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Azra</a:t>
            </a:r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gelsin yapsın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929198"/>
          </a:xfrm>
        </p:spPr>
        <p:txBody>
          <a:bodyPr/>
          <a:lstStyle/>
          <a:p>
            <a:r>
              <a:rPr lang="tr-TR" dirty="0" smtClean="0"/>
              <a:t>Ormana dikilen 8956 ağacın 2548 tanesi kurudu. Daha sonra bunların yerine 3265 tane daha diktiler. Ormandaki ağaç sayısı kaç oldu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?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2197097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Furkan Öz, işlem seni bekliyor.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26" name="AutoShape 2" descr="data:image/jpeg;base64,/9j/4AAQSkZJRgABAQAAAQABAAD/2wCEAAkGBxQTEhUUExQWFRQXGBwXFxcXGBgcFxcdFx4cGhQXFxccHCggHBolHBwXITEiJSkrLi4uHx8zODMsNygtLisBCgoKDg0OGxAQGywlHyUsLCwvLSwsLCwsLCwsLCwsLiwsLDQsLCw0LCwsLCwsLCwsLCwsLCwsLCwsLCwsLCwsLP/AABEIAM0A9gMBIgACEQEDEQH/xAAcAAABBQEBAQAAAAAAAAAAAAAAAwQFBgcCAQj/xABFEAABAwIEAwUFAwsDAQkAAAABAAIDBBEFEiExBkFhEyJRcYEHFDJSkUKhsRUjM1NicoKSwdHwY6LC4RYkNENzg5PS8f/EABsBAAEFAQEAAAAAAAAAAAAAAAABAgMEBQYH/8QAMBEAAgEDAwIEBQQCAwAAAAAAAAECAwQREiExBUETUXGRImGx0fAygaHxFOEGFcH/2gAMAwEAAhEDEQA/ANxQhCABCEIAEIQgAQhCABCEIAEIQgAQm1fXRwtzyuDW+J59ABqT0Cp2JcTzTHLADEz5jYvd/RvPxPUKtcXdKgszf7dySFOU+C24lisMAvK8N8BqXHyaASfQKtVvHPKCEu/akOUctmi5PPw9VCU2EXJc7UnUkm5PmTqVKw4YByWBcddlxTWP5ZbjaxX6iPqMfrpdntiGvwNF9eV3XOniLf2ZyRVL7F1RMfJ7h9wIVnZQhMKzFqWL9JPGD4A3P0bcrNl1O4qvCbfpkmVOmuxXXYBfU3JOpJJPmSk38Ot8FbMKr6epDjBK2QNNnWvdvhmadRe3Map46mCgle1YvEspjsQKMzCHsv2ckjL2vke5t7bXsddylW1ddHbJVSi22azx6h4N1K/9oqJxsKiM9dcvo+2U/VPo2RyC7HNcPFpBH3Kyr64p85XuDpQfYi4OOq2P9JFFMNNrxu0317wufJT+He0WkfYS56dx/WDuf/I27QOrrKLnw4HkoitwgG+i0KHWp8S3IZ2sXwaxFK1wDmkOB2IIIPkQu1h9IKijcXUsjo9blu8bvHMw6euh6hXfhv2iRSkRVQEEp0Dv/JeeVnH4T0dz0BK3Le9p1uNmU50ZQLyhCFcIgQhCABCEIAEIQgAQhCABCEIAEIQgAQhCABQ+P482nAAGeV3wsvbTm5xtoPx+pBxBjggAa2zpXfC3kB8zun4/UirUVCXHO8lz3aknc8tT5LJ6l1KNstMf1fQsUKGvd8CXZSzvzzOLncvBvRrdgNB9NbqUpqEDkncMACXXGVrmdWTcmXsqOyEXBrGlziAGi5J2AG5VJxb2gcqVlx+skuB/DHofqR5K54nRiaGSJ20jHMP8QssLc97HmAsJnacroxvcc77Zdjc6ahW+n29Otly3a7fLz/NhY4b+Ik8RxSaf9NK94+W9mfyNs37lGxyZniOJhkkOzGNufOw2HUqwYVw3E7vVtQB/oxG380o38m281oOAvpI2ZKZsbG8wzc9XHcnqVfq3UKKxCLfosL89Pcfr7RK17PeFKinnfUTWiD2ZOxBDnHUEOeRoLWOgJ3Vwx+gdPTSwsf2bpGloda9r+I8Dt6p81wK6WJWuZ1KviPlY/j87kJiWKYTUUmk8JbGNO1b3oz1JGrf4gE0iIvmYbHk5pIP1C3KomABuRbndUDHsEoJCXMd7vId3R/CT+1H8J9LFa1vf+JtOOPmt17c/X0JlN9yHoOLamH4iJ2eD9HejwPxBVvwLH4awODLh7AC9jhqA64BB2cNDt62WZ4ix8F85bIzlKzb+Ju7T5/UqzeyrD3EzVbhZrwI4uoaT2jvK4aPQqS6t6XhOrw+2O78sfjByW2kttXRXVcxPCg4G4V1kao6pgWdRruLFlFNEBw1xdPQFsUt5aUWFvtxDXVh3cNR3TyGltlr1FVsljbJE4PY4Xa4bELJMQobhMeHMdkw6cG7nUzj+djGtr/bYOTgTc23Gnhbp7HqGrEZlCtQ7xNwQkaOrZKxskbg9jxdrhsQUstopghCEACEIQAIQhAAhCEACEIQAJpite2CJ0jtbbDm4n4WjzTtUjHar3ioyi/ZxXb0LvtHra1vr4qpe3StqTn37epJSp65YG1HC6V7pZNXPNz+AHkAAPRTkUdlxTRWCXXn1atKpJyZpPbZAvHOtqdkEqDxCoMrsjfh59UyENTESyd1OJvecsO3zn+gXEGANdd0necdyeakaWnbG0XTnLIfhbbq7T/aNfrZXKFGvWem3i/X7vgSc4x5I/wDIcVrZR9FA4vwrYF0XdcNiFapIpR9pv8h/+yRNW5vxsuPFpv8A7Tr+Kuf9f1CitWnPyyn/AARqtTe2Ss8MY44nsptJG8/mHirVPVBrbkqqcUYeABUw65Dc28OYKmaQdsW/IAHHrfZUq8ISxUW3mvJrsWEthFlC+c5nmzeQTtuBRgfCE/ZKXfo2Zh81wG+h5+l166CbfMxvQNLh9cwv9ArNGwva6zCOI+xDKtCL3ZWcS4Yjdfu/RV/tKikNmHPGPsO5eRWgvkkbuGuHS7T991GV1OyXTZ3gd/7H0UkqV1brFxB6fde6zgdCcJ/pe4zwjHGTt00dzadwn0mqoWKUboJM7NCPDmrJg+KiVg8VFVt0lrhwTRl2Y7qI7qCxOjDgVYnpjURpKU3FhJDL2d8R+5z+6ym1PK7uONgI3nxPyvNh0NvErYFgmP0OYHRaf7OOIzV01pDeeGzJddT8kh/eAPqHLrOn3PiQ0vlGbXp4eUWxCELRK4IQhAAhCEACEIQAIQhAEbxDiHYwOcPiPdZ45naD6b+irGC0mVo0Tvi+XPPFENmAvcOrtG/QB31S9KywXH9euXKr4a4X1NC3jphnzFwhCFzpIMMWqMrbDcrnCKTUNA7x1J5NHievRMq6fvZrXNw1jfmcdh5Dc9AVYMIiyNAvc7l3Mk7n/ot/pXTf8nef6Fz835fcbXq+HHC5Y9iow3qTuTv/ANB5JXs1651hcqh+0Hj+OhjF+/I+/ZxA2uBbM57raNF/M8uZHYxjGnFRgsJdkZu8nll1mYPEfVRtXEsJi9stYH3MUJZ8tnA/zZv6LW+EOKosQg7SO7XA2ewkFzDyvbcHcHn9yUU4rYrXI5ixHJw8CpzAsPY6Jrhqy1gPHLoc3jYgi3S6ja9qe8AF3uTA7ftKj6e8S5f9tlVnZ0alZVZLdfib9O39D/Eko6UyfyLiSLxICb4lXiMHUC2pcTo0DUklYZxJ7Y5DIRSMaWA6SS5iX9QwEZR4XN/LZW8kaRtlRGoWuhWf8F+1ntpWw1bGxl5AbI2+S52DgdRfQXutKrG6JPUUq+IgPGV/o7w8/wC6rFM4081joCrVibd1WKpmcFn2m3LOo+0303+qxbuyhTTnBYi+V5fNf+l2jWcvhlyXCCTMAvJWqL4dqc0Y8RoVLu2XNzjpk0XHuiGxCG4KjOEMU9zxCNxIEUp7KS+1nfA70db0J81PVbVTeJKa7SPT6rTsKzhNMgqxysH0QhQ3B2L+90UE/wBpzLP/AH2Etk/3AoXWJ5MwmUIQgAQhCABCEIAEIXMkgaC46AAknoN0AURz+0qp3/t5R/AMg/BTUWyrnDw7gJuSdSTuSdyVYoyvOb2p4laUvNs1sYikKLiU6Fdrl+yqCIq0swNY2M7Rsz/xP0v6C49SrbSyaKuY1RHM2dgu+MWcBu9h3t1Fr+luakMPrA5oc03B1BXddErU52qjHlc/cpXSevLJmtm7ll8y+1pzziUma9g1gZ+7lBNv4s6+jzLcKh8f8CtrgHNcGTM0a7kR8runXktcrnz2tR9grne81AF8nZDN4XDu7/y+9R9H7HsQe/L+Za3m90ndHW1rn6LXuDeD4cPh7KJ3aSO700xFg617ADk0XNhfn1QA7xF6leGbR07ANR3z6ue5x+8lV/EJMz8rNbmw6qSwyfI58R+yczerXbkeTs1/MKs7iEa0aT5ab9sf79iRwbjqK17XpX/k+oLb3IaDbwL2h/3Xv0uvnNfWWK0jZmOY8BzXAtIPMHcLFMa9klS2Q+7FskZOgc7K8dDfQ+askZnC+qqN7vd4i/4+zbm88ov96zrg72PuikbNiD2ZWnM2BhzF5GoznYN6C91pGKSZW3OhdsOnikYqK/ib1UqufK9rhuHCyncTqVGYFR9vUAu/Rxd9/p8I9T+CrXNSMKUpS4wS003JYJrDqfs5Xt5GzgPC4vZTDkwgfnle/wAf6bJ8VxlRtvc0mxpUKtY0zQqzTqu4rsrFvyMkWv2JV14KiAnWKUOAts2Uaa9XNehV/wBkFaI62oab2fCHabfm3gC+u/fNvMoXYUJZpozai+Jm0oQhSjAQhCABCEIAExxyYMp5nHYRu28inyi+J/8Awk//AKbvwTZvEWxY8lPwfRo8lNxuVewyTQKZjkXnNaO5s42HudGdNe0RnUGgbpF7KJkw1zHF0FrE3dGdGkncsP2Tztsel7p/2i7bMrFvXq289dN4Y2UFJYZGflINNn3jd4PFvodj6FOPe0+Ja4WIBHgbEfRR82DRH4Q5n7jiB9NvuXQUP+RLitD919v9lWVr5M8fVhM6nETbKDoeQ5pT8i/6riOob+Nk7o6BkevxO8Tv6eCnq9foKPwJt+wRtZdwwmgy99/xch8o/uucTpy45mnK8atP4g+I6J+ZEg8rmpXVWpW8aT+L6ehbjBJYGMGJX0d3Xjdv9R4hKmqSdZRNfuNRsRuPIqJmpZm7ODx10P1H9l1Fp1qnOOKuz8+xUqWrT+Ekpa+yhcRxAm5JuUlNHN8n+4JlJhUr/ic1g+pV59QtsZ1oiVGfkRtTK6V4YwZnHYD/ADZT9NAIYhC3Vx1kcOZ8PIbLikpmwgiMd47vPxHy8E9poLarEvr7x9ltFfy/mW6VPRzyL0sdglyvGhdOWS3uSjKqKrWKu3VhrXKp4vLurttHLGSInDsVfTVBkjcGuLHMuQDoSw2sf3QhRFY7vf50QunoNqCRSmtz6xQhCuEAIQhAAhCTmmawFz3BrRuSQAPUoAUTHG4g6nmab2Mbtt9ivcOxaCfMIZWSFvxBrgS3UgZhuL2NvHkncjA4EEXBFiPEHdI1lYBGVYfNoFMwSqtUBIaA4WI0IO4I0II81N0r9P8AP88FwVaGGbsN4kmxy7zhNHSWCgpYpaiTK1xZG343Dc/st/uoIUtXLwhGi2Mc3xCUDAdlWxwvER8UhPjndf8AFNpsFqIhennf+685mn66/ejwqctlP3X9kbyWp7Vxnsq3R8VuYclXH2Z+caxnz5j1VgLg4AtNx0TJ0ZQ2kvsCeRTtV5mTYlDXJNIuR2CknleB6Te9CQZBzkhI9dFyQkKkihuRKR6aSAlOXLnKpk8AIRwpw0L0NXpSt5A9Dl5I9NpagBJGa4SqAIbYhJoVTsWm1VmxN+ipOJS6rUs4DKj2OMIw59TOY42Z3Bhda4GgLQTckDdw+q9Vt9iNGJa2dxJ7kAH87wf+C9XR0o/AjPnLc3dCEKYjBCEIAFWMckZI52Y3yEtaBy2z363FvQKzqClDO3lY/d2VzeoygfiCn0+Rk+DLsHqTBjVKWE5ZXOieNrhzHZb+Tww+i25ZXxrw2HWkiJZKwh7HDdrmkFp+oCufBnEza2IkgMnjOWaO/wAJ5OHPI61wfMcktRYeQg8oo2OQ9nV1DByfmH/uAP5/vJzRSKR9o1JllimA0eDG7zbqznzBd9FA00i43qFHTWkv39zZt6mYInWSBdskA2UcxyWa5ZbgSOQ/EyVZOo3OgTJjpjcjyro45WkOAKrvuM1IbwnNHzjO38J5KZZUJwJwd9U+EpQ25XkI8PkZ4discw00cN2n4h6J6GqMxHBmSHMwlrxs5uhTaDE5Yu7O24/WN2/iHJO8NS3h7CZ8ybcUk566ZO14u0gjom8p1UcV5gdl6TcVyHIupMAeWRZBKTkmASpZAWUfiOItYPEnQAalx8ABums9e57uzhGd/P5W9XHl+KWp6RsPfcc8p3eeXRg+yPvUqgo7y9hM5IKvpqp9naMF75D8RHnsD9VMU7xkHI21B3CQq626jpKoq1iU0k1gRSSDF5tCqTXyalTuJ1OhVVrZbAladpTwiKpI2n2A4flpqioI1llDAbixbCNNPHM+T7kK68B4J7nQU8BFnNZmf++8l8nL5iR0AAQtyKwsFFvLJ9CrWOVtQ5ruwd2bRcBwALnciRe4A8NOvRUqHi7EqZ4MjRUwC+YEBsnmx4sL+YPpun6HjIzUjWkLOZPag1xIiYy/Jsjy15t0y/hdSGFcUSVkDZA5tPe4c1rg512ktOpGgNgRpfqhQbByRdlG4lG3tYnm2bvNGgvY2O+9hb71UcRpJH3y1kwcfCZzemzSAFSMSxWqpZQ9lU6Vzbi0khlbruCC7npsQdAnqDTyNck1g0vG4SbrPZ62SgqW1UQJtpLGDYSsO7T1G4PiPC4No4V4yZXNLZGiOZu7b3a7q2+voo7imlBBsFI1lDFsy88Q07a2hJiOfM0SxEfaIGZtvMaeqzWhnDgD4qf9j+Nd2Shfo6K8kN93RuN3gfuvP0e0ckx4vww0tUSB+ZmJezo7eRv1OYdD0KwOq2+qOtdufQ0LapjY6ielg5MIJLpwHrmpRLuRcuXBcubrwlNwGQMi9bOQknJJ6eopjcklHWeKXMrXCxUAZCF62rskdHyFyP5KDKc0Tsp8OR9ECqcPjHqEhHXJUVgPgl0y77gKtnadintHhsswuywb8x28h4qIlLDqbK78JVrH0zAy3duCPAgm60umWdOvUevhLjzK9xVlCOxRcdkmpdZG5mc3Nvp5t8PJMIGyVGpPZR9P0jvLk0fetNxzDRKwgi6yWUuo5TC6+Q/oz+LfRaN/02EIeJQWPPv7EFC4cnpmT4kZC3LGA0dNz1J5nqVD11ffmmFViF1HS1HNZVK37stSmPJKlIGpBWl8DcNx+7tkeA6R4zHpfYDw0VY9pNFFE0uaA1zdiFtw6ZmGc7+RUdz8WMFFxKVOPZ3gXvuIxRkXijPbS6XGWOxa0jY5n5RY8s3goKrrARdbv7GuFTSUhnlbaepyvIN7sYL9ky3I2Jcep6BPtqeORakjQkIQrxCVOoruyLKeQZCSGtJ+F3K7TtrbbdKY1Rs7PkrLNE1wLXAEHcFVHH+G6ktPu0rXD5JSQfIPAN/UeqmjU8yJw8jIuKoBE4yMNnM7zT4Fuo9EvxRQtbKXx9wnUFpsRzSmOcM4iJLSUkrxfeIZ2uA6t29bJlj1FXNf+fppGXIA+Fwu7YZmOLQfMpNSHaWWEwxzwQyFoDntGa22YaO+8JCt4MJjzhwaOV/wCaCjqIWMzt7rRsDr9bWU5BXsqI75jduha7dnS2wv03T1uM4KVHQz08gfG4XHMXU3PxVIW/nI7nnYoq7A7pjVltkcC8iMHEDO2Y9j3wytN2u2IvoehBFwRstLbUmrlNDUSZmzRiekms3O1zNZG3+1odANcofc+GLYwxtr+C0DhJ7i7BLkmXM9w3vkd2h+nZ39FFJKSaY9ZTTR5HI+KV0EwyysNnD7wQeYIsR5qTjlV1434RbWND47MqWDuP5OHySW3HgeR9QcypqhzXGORpZIw2cx2hB/zUHmDdcxe2TpvK4NCnV1Inw5F0yjnS4mCy3ElFSVy5cGRcukQkAnK1NZGpy56ReVLEGNXuISfvJS7k2lYplhjAdWowjiF9JNnFzGT32/8h1TZ8aRbSGRwY0EuOw/v0Vq3k6c04cjJpNYZueH1zJ4w9hBBFxZVLj3h4TRmw13B8D4qncNcRuw6ZsUxBgebXBuIyfH9kn71rkhEzNNQV1NN6luv2MyS0vY+d6Z7rlj9HNNiFYOGcKFRUxxu+HVzvJutvU2XftBwQ08wmaO6dH/ANCpD2bsD53SZsoa0C/jm/8AxZUrXTcKONmW1UzTbNWmgayPui1hyWEe1TFiT2d9Sfw1WucQYr2MTi12YgczcevRYnHhTsSxGNji4RmVrJCLZmhznbC25DHHnYa62WtPaOCrTWXkfeyTgg183azN/wC6QnvAg2mdraNp2LQbF3oOen0ivmfh3i7EaSnmdDIXUMMb443GNkbLyOLIJIgW96TP3y05tBJfUXX0Pw52nusHav7SXs29o8gAudYZ7gbG99FXSwTMkUIQlEBCEIAZYlK7usacpdc35gNte3K+oH1VE4nwBmUkgEncnUnzJ3V5xWme7K+O2dl7AmwcHWzC/I6Ajy6rPOK8SqiC1tHUuO3dhe4fzNBHreympuKW5HJNsqeD4rl7SmkOZoGaMk3Lfmbc8treGqrbcX7KZ2U/EC2w5m4yi3M3281Y8H9mOJ1D+0l7Ola79Yc0gB/02aX6FwWl8JezSjoniWzp5wbiWWxLf3GgBrfPfqmuYqiYjOKwG76WpbfUZoJRceI7qj6jEXAkPDmkbtc0gjzB1GlivrJcOiadwD6BM1MdhHyhFhcs7wJWuhiGr3yAtOX9kO1JOw0sth9mGEunnNc9hbDGzs6QHmCMr5APlDRlB53d66NXYZDNbtoY5bbdoxrrX3tmBtyToBGRT1VjjLhFtY3OwiOoaLNfycPkktqR4HcfUGzoTJRUlh8CptPKMEqBLTyGKdhjeOR2cNszDs5vUJxHVrYMdwGCrZknYHW+Fw0ezbVjtxsPPndZdxBwDVUxLqe9TFvYfpmjwLdn+bdT4LHuOnNbw4LMKyfI1E697VV6PEdS03DhoQdCOhG4Tplb1WdKg0TaiWMi4Lkx966o956pvhsMjsuSLykTP1Sbp05QYh25WLgbDxK94/mPPKNgPM3+iqrp0+osUmoXCXs35SLO0Oo/otCxTVVPG30Ia28cFx414LZLGcjQNNLJp7J6+oHaUszSRFbI882m+np+FlbMBx+KrhEjHBwP+EHql6eBrHZmgA8+q6TTlZM/ONhrxHRNlaWuFwsnrsNdRTB0RIYTq2+n0Wt4lNdU/HqPONU5x2ETIesxQuZqeSnvYxhkT46uR0bS8ymLMRqGGNhLAeQuXbeKpuIR5QVovsVgtRSPv8c7z5ZQ1v8ARRVOCSBaXcM0hphSGnjNMDcREd0HMX3HgcxJ9SnuF4bFTxNhgY2OJt8rG7DMS428ySfVOkKEkBCEIAEIQgAQhCABCEIAEIQgAQhCABCEIAEIQgCJxzhqlqxaeFryNnbPHOwe2zgOl1RsX9kjdTSVDmHcMmGZvkHizgNtTmPmtPQmSpxlyhVJrgwau4CxOEE9kyYD9VICfOz8p/qoKogqo/0lLUs/ehkAPkctl9LIUDs6bH+Kz5bmxTKSHXaRuHAgjnqDtokDjbDs4H1X1Q6Jp3aD5gLn3dnyt+gTf8KAvis+euAXtqKxgcCWtBcdO7f7IJ2vuR5LaZ8FikbZ4BClq7D2SxuYRlB5tsHNI2c023Cq9dPUUv6VpfHylYCQByzj7B+7bVXLeEaa0ogqtyeR3h/DtPTNtEMg6f5qvZJNbKN/LrXjRwIQypuVbisEDHU6ia1l1IySaKKqJU4QqHEUVmkrSfZNSGPC6e4sX55PMSSPcw/yFqpeKUTpGlrRcnkpz2fY3LDMzD57FvZDsTzaYx34+oy6jmMrtTcWgqomgzR0IQoSQEIQgAQhCABCEIAEIQgAQhCABCEIAEIQgAQhCABCEIAEIQgAQhCABBQhAFZxngqCUl8V4JCb3j+Bx5549jfe4sb81Vqmgq6U/nYzIz9ZEC5tvFwtmbpvcW6rT0Jyk0I4pmVflyMj4h5XXNNJ2r8rNSfBaPWYHTSnNLTwyO2u+Jjj9SFn/FdU3C5iKeKMCRufRoaW62ygjS3hoFKqmSNwwT8jI6WMueRmtqTawSfBmBvM7q2UZczCyFhBDg1xBc945E2bYbgb72HvCuCCoZHVVLu1LgHMjItGw7gkXOdw01Og8FdE2dTOyFjDG7BCEKIkBCEIA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20650" y="-1401763"/>
            <a:ext cx="3514725" cy="29241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 descr="C:\Users\Bayram\Downloads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643446"/>
            <a:ext cx="2343150" cy="1952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4286256"/>
          </a:xfrm>
        </p:spPr>
        <p:txBody>
          <a:bodyPr/>
          <a:lstStyle/>
          <a:p>
            <a:r>
              <a:rPr lang="tr-TR" dirty="0" smtClean="0"/>
              <a:t>Bir bisiklet yarışçısı önce 47.567 m, sonra 65.123 m yol almıştır. Bu yarışçı kaç metre daha yol giderse 112.750 m yol gitmiş olur?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197097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İbrahim gelsin yapsın işlemi.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pPr lvl="0"/>
            <a:r>
              <a:rPr lang="tr-TR" dirty="0" smtClean="0"/>
              <a:t>Bizim köyde 2250 kadın, 4360  erkek vardır</a:t>
            </a:r>
            <a:r>
              <a:rPr lang="tr-TR" b="1" dirty="0" smtClean="0"/>
              <a:t>. Çocukların sayısı 576 ise köyümüzde toplam kaç kişi vardır?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197097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Ahmet Furkan gelsin yapsın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3725866"/>
          </a:xfrm>
        </p:spPr>
        <p:txBody>
          <a:bodyPr>
            <a:normAutofit fontScale="90000"/>
          </a:bodyPr>
          <a:lstStyle/>
          <a:p>
            <a:pPr lvl="0"/>
            <a:r>
              <a:rPr lang="tr-TR" dirty="0" smtClean="0">
                <a:solidFill>
                  <a:schemeClr val="bg1"/>
                </a:solidFill>
              </a:rPr>
              <a:t>Hatıra ormanına okulumuz adına geçen yıl 2865 fidan diktik. Bu yıl ise önceki yılın 3365 fazlası fidan dikilmiştir.</a:t>
            </a:r>
            <a:r>
              <a:rPr lang="tr-TR" b="1" dirty="0" smtClean="0">
                <a:solidFill>
                  <a:schemeClr val="bg1"/>
                </a:solidFill>
              </a:rPr>
              <a:t> Hatıra ormanında okulumuzun toplam kaç ağacı vardır?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2197097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Özcan gelsin işlemi yapsın.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329642" cy="3447258"/>
          </a:xfrm>
        </p:spPr>
        <p:txBody>
          <a:bodyPr/>
          <a:lstStyle/>
          <a:p>
            <a:r>
              <a:rPr lang="tr-TR" dirty="0" smtClean="0"/>
              <a:t>“ 4.675 , 3.965 , 3.423 , 4 023, 5.204 “ sayılarını büyükten küçüğe sıraladığımızda en baştan 1. ve 3. sayıların toplamı kaç olur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?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2197097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Nazlıcan</a:t>
            </a:r>
            <a:r>
              <a:rPr lang="tr-TR" dirty="0" smtClean="0">
                <a:solidFill>
                  <a:schemeClr val="bg1"/>
                </a:solidFill>
              </a:rPr>
              <a:t>, çık da yap hadi işlemi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51</TotalTime>
  <Words>259</Words>
  <Application>Microsoft Office PowerPoint</Application>
  <PresentationFormat>Ekran Gösterisi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Canlı</vt:lpstr>
      <vt:lpstr>TOPLAMA ÇIKARMA VE  PROBLEMLERİ</vt:lpstr>
      <vt:lpstr>Antalya’yı, bu ay 42.345 turist, geçen ay 34.395 turist, Eylül ayında ise bunların toplamı kadar turist gelmiştir. Buna göre Antalya’yı üç ayda kaç kişi ziyaret etmiştir? </vt:lpstr>
      <vt:lpstr>Bir kitap deposunda 53.854 problem kitabı, 32.577 test kitabı, ve bunların toplamının 3568 eksiği kadar da ders kitabı vardır. Bu kitap deposunda toplam kaç kitap vardır? </vt:lpstr>
      <vt:lpstr>Bir kamyonun boş iken ağırlığı 6876 kg, üzerine konulan buğdayın ağırlığı 14 650 kg’dır. Şoförün ağırlığı 74 kg ise kamyonun şimdiki ağırlığı kaç kg’dır? </vt:lpstr>
      <vt:lpstr>Ormana dikilen 8956 ağacın 2548 tanesi kurudu. Daha sonra bunların yerine 3265 tane daha diktiler. Ormandaki ağaç sayısı kaç oldu?</vt:lpstr>
      <vt:lpstr>Bir bisiklet yarışçısı önce 47.567 m, sonra 65.123 m yol almıştır. Bu yarışçı kaç metre daha yol giderse 112.750 m yol gitmiş olur?</vt:lpstr>
      <vt:lpstr>Bizim köyde 2250 kadın, 4360  erkek vardır. Çocukların sayısı 576 ise köyümüzde toplam kaç kişi vardır? </vt:lpstr>
      <vt:lpstr>Hatıra ormanına okulumuz adına geçen yıl 2865 fidan diktik. Bu yıl ise önceki yılın 3365 fazlası fidan dikilmiştir. Hatıra ormanında okulumuzun toplam kaç ağacı vardır? </vt:lpstr>
      <vt:lpstr>“ 4.675 , 3.965 , 3.423 , 4 023, 5.204 “ sayılarını büyükten küçüğe sıraladığımızda en baştan 1. ve 3. sayıların toplamı kaç olur?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2014-11-24T19:13:49Z</dcterms:created>
  <dcterms:modified xsi:type="dcterms:W3CDTF">2014-11-25T07:11:11Z</dcterms:modified>
  <cp:category>www.sorubak.com</cp:category>
</cp:coreProperties>
</file>