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83" r:id="rId3"/>
    <p:sldId id="281" r:id="rId4"/>
    <p:sldId id="270" r:id="rId5"/>
    <p:sldId id="285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84" r:id="rId15"/>
    <p:sldId id="279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F4D08-925B-4760-B002-8594EB20D680}" type="datetimeFigureOut">
              <a:rPr lang="tr-TR" smtClean="0"/>
              <a:pPr/>
              <a:t>12.11.2014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5A071-C106-4E8C-B262-829E97CCDE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F4D08-925B-4760-B002-8594EB20D680}" type="datetimeFigureOut">
              <a:rPr lang="tr-TR" smtClean="0"/>
              <a:pPr/>
              <a:t>12.11.2014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5A071-C106-4E8C-B262-829E97CCDE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F4D08-925B-4760-B002-8594EB20D680}" type="datetimeFigureOut">
              <a:rPr lang="tr-TR" smtClean="0"/>
              <a:pPr/>
              <a:t>12.11.2014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5A071-C106-4E8C-B262-829E97CCDE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F4D08-925B-4760-B002-8594EB20D680}" type="datetimeFigureOut">
              <a:rPr lang="tr-TR" smtClean="0"/>
              <a:pPr/>
              <a:t>12.11.2014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5A071-C106-4E8C-B262-829E97CCDE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F4D08-925B-4760-B002-8594EB20D680}" type="datetimeFigureOut">
              <a:rPr lang="tr-TR" smtClean="0"/>
              <a:pPr/>
              <a:t>12.11.2014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5A071-C106-4E8C-B262-829E97CCDE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F4D08-925B-4760-B002-8594EB20D680}" type="datetimeFigureOut">
              <a:rPr lang="tr-TR" smtClean="0"/>
              <a:pPr/>
              <a:t>12.11.2014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5A071-C106-4E8C-B262-829E97CCDE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F4D08-925B-4760-B002-8594EB20D680}" type="datetimeFigureOut">
              <a:rPr lang="tr-TR" smtClean="0"/>
              <a:pPr/>
              <a:t>12.11.2014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5A071-C106-4E8C-B262-829E97CCDE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F4D08-925B-4760-B002-8594EB20D680}" type="datetimeFigureOut">
              <a:rPr lang="tr-TR" smtClean="0"/>
              <a:pPr/>
              <a:t>12.11.2014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5A071-C106-4E8C-B262-829E97CCDE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F4D08-925B-4760-B002-8594EB20D680}" type="datetimeFigureOut">
              <a:rPr lang="tr-TR" smtClean="0"/>
              <a:pPr/>
              <a:t>12.11.2014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5A071-C106-4E8C-B262-829E97CCDE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F4D08-925B-4760-B002-8594EB20D680}" type="datetimeFigureOut">
              <a:rPr lang="tr-TR" smtClean="0"/>
              <a:pPr/>
              <a:t>12.11.2014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5A071-C106-4E8C-B262-829E97CCDE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5F4D08-925B-4760-B002-8594EB20D680}" type="datetimeFigureOut">
              <a:rPr lang="tr-TR" smtClean="0"/>
              <a:pPr/>
              <a:t>12.11.2014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B5A071-C106-4E8C-B262-829E97CCDE2A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5F4D08-925B-4760-B002-8594EB20D680}" type="datetimeFigureOut">
              <a:rPr lang="tr-TR" smtClean="0"/>
              <a:pPr/>
              <a:t>12.11.2014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B5A071-C106-4E8C-B262-829E97CCDE2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newsflash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14414" y="1285860"/>
            <a:ext cx="9486880" cy="2398719"/>
          </a:xfrm>
          <a:effectLst/>
          <a:scene3d>
            <a:camera prst="perspectiveHeroicExtremeRightFacing"/>
            <a:lightRig rig="threePt" dir="t"/>
          </a:scene3d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r-TR" sz="6600" b="1" dirty="0" smtClean="0">
                <a:ln w="1143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MİLLİ MÜCADELE - 1-</a:t>
            </a:r>
            <a:endParaRPr lang="tr-TR" sz="6600" b="1" dirty="0">
              <a:ln w="11430">
                <a:solidFill>
                  <a:schemeClr val="bg1"/>
                </a:solidFill>
              </a:ln>
              <a:solidFill>
                <a:schemeClr val="bg1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FABET98" pitchFamily="2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428604"/>
            <a:ext cx="6654449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5357826"/>
            <a:ext cx="7213041" cy="809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785926"/>
            <a:ext cx="637241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428604"/>
            <a:ext cx="6000792" cy="5786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604760"/>
            <a:ext cx="6858048" cy="5894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2" descr="80 - Mondros Ateşkes Antlaşmasından Sonra Nereler İşgal Edilmiştir?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7652" name="AutoShape 4" descr="80 - Mondros Ateşkes Antlaşmasından Sonra Nereler İşgal Edilmiştir?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7654" name="AutoShape 6" descr="80 - Mondros Ateşkes Antlaşmasından Sonra Nereler İşgal Edilmiştir?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7656" name="AutoShape 8" descr="80 - Mondros Ateşkes Antlaşmasından Sonra Nereler İşgal Edilmiştir?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7658" name="AutoShape 10" descr="80 - Mondros Ateşkes Antlaşmasından Sonra Nereler İşgal Edilmiştir?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7659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42"/>
            <a:ext cx="9144000" cy="6022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0"/>
            <a:ext cx="6057819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2643158"/>
            <a:ext cx="6149726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Metin kutusu"/>
          <p:cNvSpPr txBox="1"/>
          <p:nvPr/>
        </p:nvSpPr>
        <p:spPr>
          <a:xfrm>
            <a:off x="7643834" y="6488668"/>
            <a:ext cx="15001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Forte" pitchFamily="66" charset="0"/>
              </a:rPr>
              <a:t>N.YÜCEL</a:t>
            </a:r>
            <a:endParaRPr lang="tr-TR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>
                  <a:lumMod val="50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Forte" pitchFamily="66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4578" name="Picture 2" descr="http://koktengri.org/osmanl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4239"/>
            <a:ext cx="8358214" cy="681376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anadoludestani.com/wp-content/uploads/2012/10/Osman-Be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6489" y="785794"/>
            <a:ext cx="8759597" cy="514353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1928794" y="285728"/>
            <a:ext cx="589456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Cumhuriyete </a:t>
            </a:r>
            <a:r>
              <a:rPr lang="tr-TR" sz="3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Nas</a:t>
            </a:r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›l Kavuştuk</a:t>
            </a:r>
            <a:r>
              <a:rPr lang="tr-TR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FABET98" pitchFamily="2" charset="0"/>
              </a:rPr>
              <a:t>?</a:t>
            </a:r>
            <a:endParaRPr lang="tr-TR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000108"/>
            <a:ext cx="5857916" cy="54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 descr="http://1.bp.blogspot.com/-KzZj9F1ZPVE/T-Niv3KoYrI/AAAAAAAAAJ4/Jcp2mK-irH0/s1600/01%5B2%5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714488"/>
            <a:ext cx="2000264" cy="279601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8674" name="Picture 2" descr="http://www.yalcinguran.com/wp-content/uploads/2011/11/800px-Ottoman_empire_ma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3242"/>
            <a:ext cx="9144000" cy="62865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21547"/>
            <a:ext cx="7500990" cy="5741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428604"/>
            <a:ext cx="6183486" cy="5951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642918"/>
            <a:ext cx="7571594" cy="5214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14290"/>
            <a:ext cx="6500858" cy="6247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9</Words>
  <Application>Microsoft Office PowerPoint</Application>
  <PresentationFormat>Ekran Gösterisi (4:3)</PresentationFormat>
  <Paragraphs>3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Ofis Teması</vt:lpstr>
      <vt:lpstr>MİLLİ MÜCADELE - 1-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2014-10-27T19:20:11Z</dcterms:created>
  <dcterms:modified xsi:type="dcterms:W3CDTF">2014-11-12T22:05:47Z</dcterms:modified>
  <cp:category>www.sorubak.com</cp:category>
</cp:coreProperties>
</file>