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315" r:id="rId2"/>
    <p:sldId id="292" r:id="rId3"/>
    <p:sldId id="293" r:id="rId4"/>
    <p:sldId id="294" r:id="rId5"/>
    <p:sldId id="317" r:id="rId6"/>
    <p:sldId id="295" r:id="rId7"/>
    <p:sldId id="296" r:id="rId8"/>
    <p:sldId id="297" r:id="rId9"/>
    <p:sldId id="321" r:id="rId10"/>
    <p:sldId id="298" r:id="rId11"/>
    <p:sldId id="299" r:id="rId12"/>
    <p:sldId id="300" r:id="rId13"/>
    <p:sldId id="316" r:id="rId14"/>
    <p:sldId id="301" r:id="rId15"/>
    <p:sldId id="318" r:id="rId16"/>
    <p:sldId id="319" r:id="rId17"/>
    <p:sldId id="302" r:id="rId18"/>
    <p:sldId id="303" r:id="rId19"/>
    <p:sldId id="304" r:id="rId20"/>
    <p:sldId id="305" r:id="rId21"/>
    <p:sldId id="306" r:id="rId22"/>
    <p:sldId id="308" r:id="rId23"/>
    <p:sldId id="309" r:id="rId24"/>
    <p:sldId id="310" r:id="rId25"/>
    <p:sldId id="311" r:id="rId26"/>
    <p:sldId id="313" r:id="rId27"/>
    <p:sldId id="312" r:id="rId28"/>
    <p:sldId id="307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4D08-925B-4760-B002-8594EB20D680}" type="datetimeFigureOut">
              <a:rPr lang="tr-TR" smtClean="0"/>
              <a:pPr/>
              <a:t>15.11.2014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4D08-925B-4760-B002-8594EB20D680}" type="datetimeFigureOut">
              <a:rPr lang="tr-TR" smtClean="0"/>
              <a:pPr/>
              <a:t>15.11.2014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4D08-925B-4760-B002-8594EB20D680}" type="datetimeFigureOut">
              <a:rPr lang="tr-TR" smtClean="0"/>
              <a:pPr/>
              <a:t>15.11.2014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4D08-925B-4760-B002-8594EB20D680}" type="datetimeFigureOut">
              <a:rPr lang="tr-TR" smtClean="0"/>
              <a:pPr/>
              <a:t>15.11.2014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4D08-925B-4760-B002-8594EB20D680}" type="datetimeFigureOut">
              <a:rPr lang="tr-TR" smtClean="0"/>
              <a:pPr/>
              <a:t>15.11.2014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4D08-925B-4760-B002-8594EB20D680}" type="datetimeFigureOut">
              <a:rPr lang="tr-TR" smtClean="0"/>
              <a:pPr/>
              <a:t>15.11.2014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4D08-925B-4760-B002-8594EB20D680}" type="datetimeFigureOut">
              <a:rPr lang="tr-TR" smtClean="0"/>
              <a:pPr/>
              <a:t>15.11.2014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4D08-925B-4760-B002-8594EB20D680}" type="datetimeFigureOut">
              <a:rPr lang="tr-TR" smtClean="0"/>
              <a:pPr/>
              <a:t>15.11.2014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4D08-925B-4760-B002-8594EB20D680}" type="datetimeFigureOut">
              <a:rPr lang="tr-TR" smtClean="0"/>
              <a:pPr/>
              <a:t>15.11.2014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4D08-925B-4760-B002-8594EB20D680}" type="datetimeFigureOut">
              <a:rPr lang="tr-TR" smtClean="0"/>
              <a:pPr/>
              <a:t>15.11.2014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4D08-925B-4760-B002-8594EB20D680}" type="datetimeFigureOut">
              <a:rPr lang="tr-TR" smtClean="0"/>
              <a:pPr/>
              <a:t>15.11.2014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5F4D08-925B-4760-B002-8594EB20D680}" type="datetimeFigureOut">
              <a:rPr lang="tr-TR" smtClean="0"/>
              <a:pPr/>
              <a:t>15.11.2014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slow">
    <p:pull dir="l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bilgimce.com/ilkogretimkonu/resimler/sosyal/inkResim13be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212" y="1142984"/>
            <a:ext cx="8947788" cy="4429156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-500090"/>
            <a:ext cx="9486880" cy="2398719"/>
          </a:xfrm>
          <a:effectLst/>
          <a:scene3d>
            <a:camera prst="perspectiveHeroicExtremeRightFacing"/>
            <a:lightRig rig="threePt" dir="t"/>
          </a:scene3d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5400" b="1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MİLLİ MÜCADELE - </a:t>
            </a:r>
            <a:r>
              <a:rPr lang="tr-TR" sz="5400" b="1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2-</a:t>
            </a:r>
            <a:endParaRPr lang="tr-TR" sz="5400" b="1" dirty="0">
              <a:ln w="11430"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785918" y="0"/>
            <a:ext cx="5857900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Erzurum Kongresi’nde </a:t>
            </a:r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Alınan</a:t>
            </a:r>
            <a:endParaRPr lang="tr-TR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FABET98" pitchFamily="2" charset="0"/>
            </a:endParaRPr>
          </a:p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Kararlar</a:t>
            </a:r>
            <a:endParaRPr lang="tr-TR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FABET98" pitchFamily="2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000108"/>
            <a:ext cx="4357718" cy="2994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Metin kutusu"/>
          <p:cNvSpPr txBox="1"/>
          <p:nvPr/>
        </p:nvSpPr>
        <p:spPr>
          <a:xfrm>
            <a:off x="1643042" y="4071942"/>
            <a:ext cx="7215238" cy="2500306"/>
          </a:xfrm>
          <a:prstGeom prst="bevel">
            <a:avLst>
              <a:gd name="adj" fmla="val 4019"/>
            </a:avLst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Kongre toplantı biçimi bakımından</a:t>
            </a:r>
            <a:endParaRPr lang="tr-TR" sz="2800" b="1" dirty="0" smtClean="0">
              <a:ln w="11430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FABET98" pitchFamily="2" charset="0"/>
            </a:endParaRPr>
          </a:p>
          <a:p>
            <a:pPr algn="ctr"/>
            <a:r>
              <a:rPr lang="nn-NO" sz="2800" b="1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yöresel, ald›¤› kararlar bak›m›ndan ulusal</a:t>
            </a:r>
          </a:p>
          <a:p>
            <a:pPr algn="ctr"/>
            <a:r>
              <a:rPr lang="tr-TR" sz="2800" b="1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bir kongredir. Kongre kararlar›</a:t>
            </a:r>
            <a:r>
              <a:rPr lang="tr-TR" sz="2800" b="1" dirty="0" err="1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ndan</a:t>
            </a:r>
            <a:r>
              <a:rPr lang="tr-TR" sz="2800" b="1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 ulusal</a:t>
            </a:r>
          </a:p>
          <a:p>
            <a:pPr algn="ctr"/>
            <a:r>
              <a:rPr lang="tr-TR" sz="2800" b="1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bir </a:t>
            </a:r>
            <a:r>
              <a:rPr lang="tr-TR" sz="2800" b="1" dirty="0" err="1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hükumet</a:t>
            </a:r>
            <a:r>
              <a:rPr lang="tr-TR" sz="2800" b="1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 </a:t>
            </a:r>
            <a:r>
              <a:rPr lang="tr-TR" sz="2800" b="1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kurma ve ulusal egemenli¤i</a:t>
            </a:r>
          </a:p>
          <a:p>
            <a:pPr algn="ctr"/>
            <a:r>
              <a:rPr lang="tr-TR" sz="2800" b="1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gerçekleştirme düşüncesi anlaş›</a:t>
            </a:r>
            <a:r>
              <a:rPr lang="tr-TR" sz="2800" b="1" dirty="0" err="1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lmaktad</a:t>
            </a:r>
            <a:r>
              <a:rPr lang="tr-TR" sz="2800" b="1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›r</a:t>
            </a:r>
            <a:r>
              <a:rPr lang="tr-TR" sz="2800" b="1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.</a:t>
            </a:r>
            <a:endParaRPr lang="tr-TR" sz="2800" b="1" dirty="0">
              <a:ln w="11430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FABET98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928662" y="4143380"/>
            <a:ext cx="522900" cy="224676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Ö</a:t>
            </a:r>
          </a:p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N</a:t>
            </a:r>
          </a:p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E</a:t>
            </a:r>
          </a:p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M</a:t>
            </a:r>
          </a:p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İ</a:t>
            </a:r>
            <a:endParaRPr lang="tr-TR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FABET98" pitchFamily="2" charset="0"/>
            </a:endParaRPr>
          </a:p>
        </p:txBody>
      </p:sp>
      <p:pic>
        <p:nvPicPr>
          <p:cNvPr id="31748" name="Picture 4" descr="http://www.degisti.com/wp-content/uploads/2012/05/ataturk_fotograflari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071546"/>
            <a:ext cx="3404399" cy="292895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643174" y="142852"/>
            <a:ext cx="3663183" cy="95410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sv-SE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Sivas Kongresi </a:t>
            </a:r>
            <a:endParaRPr lang="tr-TR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FABET98" pitchFamily="2" charset="0"/>
            </a:endParaRPr>
          </a:p>
          <a:p>
            <a:pPr algn="ctr"/>
            <a:r>
              <a:rPr lang="sv-SE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(</a:t>
            </a:r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 </a:t>
            </a:r>
            <a:r>
              <a:rPr lang="sv-SE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4 </a:t>
            </a:r>
            <a:r>
              <a:rPr lang="sv-SE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- 11 Eylül </a:t>
            </a:r>
            <a:r>
              <a:rPr lang="sv-SE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1919</a:t>
            </a:r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 </a:t>
            </a:r>
            <a:r>
              <a:rPr lang="sv-SE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)</a:t>
            </a:r>
            <a:endParaRPr lang="tr-TR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FABET98" pitchFamily="2" charset="0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4929222" cy="4385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428868"/>
            <a:ext cx="359711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42852"/>
            <a:ext cx="4857784" cy="241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801" name="Picture 9" descr="0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732455"/>
            <a:ext cx="5500726" cy="412554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4.bp.blogspot.com/-aH89X6F9ZhY/UM82inCAFmI/AAAAAAAANy4/p9ZXTKxjMy8/s400/Heyeti+Temsiliy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0"/>
            <a:ext cx="490347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928662" y="285728"/>
            <a:ext cx="6643718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Sivas Kongresi’nden 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Sonraki Gelişmeler</a:t>
            </a:r>
            <a:endParaRPr lang="tr-TR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00174"/>
            <a:ext cx="7143800" cy="3835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 descr="istiklal savaşı gazetesi - 18 ağustos 19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42852"/>
            <a:ext cx="5346870" cy="650083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www.omurokur.com/wp-content/uploads/13eylul19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44000" cy="6172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214546" y="285728"/>
            <a:ext cx="4572000" cy="95410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Amasya </a:t>
            </a:r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Görüşmeleri</a:t>
            </a:r>
            <a:endParaRPr lang="tr-TR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FABET98" pitchFamily="2" charset="0"/>
            </a:endParaRPr>
          </a:p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( 20 </a:t>
            </a:r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- 22 Ekim </a:t>
            </a:r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1919 )</a:t>
            </a:r>
            <a:endParaRPr lang="tr-TR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FABET98" pitchFamily="2" charset="0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6729259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Yuvarlatılmış Dikdörtgen"/>
          <p:cNvSpPr/>
          <p:nvPr/>
        </p:nvSpPr>
        <p:spPr>
          <a:xfrm>
            <a:off x="2357422" y="4357694"/>
            <a:ext cx="6572264" cy="2286016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‹</a:t>
            </a:r>
            <a:r>
              <a:rPr lang="tr-TR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stanbul</a:t>
            </a:r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 </a:t>
            </a:r>
            <a:r>
              <a:rPr lang="tr-TR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Hükûmeti</a:t>
            </a:r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, Erzurum ve Sivas</a:t>
            </a:r>
          </a:p>
          <a:p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Kongresi’nin kararlar›n› kabul ediyordu.</a:t>
            </a:r>
          </a:p>
          <a:p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Yine ‹</a:t>
            </a:r>
            <a:r>
              <a:rPr lang="tr-TR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stanbul</a:t>
            </a:r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 </a:t>
            </a:r>
            <a:r>
              <a:rPr lang="tr-TR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Hükûmeti</a:t>
            </a:r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 Temsil Heyetini</a:t>
            </a:r>
          </a:p>
          <a:p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tan›m›ş </a:t>
            </a:r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oluyordu.</a:t>
            </a:r>
            <a:endParaRPr lang="tr-TR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FABET98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 flipH="1">
            <a:off x="1643042" y="4643446"/>
            <a:ext cx="741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Ö</a:t>
            </a:r>
          </a:p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N</a:t>
            </a:r>
          </a:p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E</a:t>
            </a:r>
          </a:p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M</a:t>
            </a:r>
          </a:p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İ</a:t>
            </a:r>
            <a:endParaRPr lang="tr-TR" sz="2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FABET98" pitchFamily="2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14290"/>
            <a:ext cx="4929222" cy="237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Dikdörtgen"/>
          <p:cNvSpPr/>
          <p:nvPr/>
        </p:nvSpPr>
        <p:spPr>
          <a:xfrm>
            <a:off x="1643042" y="2643182"/>
            <a:ext cx="5857900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Mustafa Kemal’in Samsun’a ayak</a:t>
            </a:r>
          </a:p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bastıktan </a:t>
            </a:r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sonra Anadolu’da </a:t>
            </a:r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gittiği </a:t>
            </a:r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yerler:</a:t>
            </a:r>
            <a:endParaRPr lang="tr-TR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857224" y="3286124"/>
            <a:ext cx="807249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q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Samsun (19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May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ı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s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1919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)</a:t>
            </a:r>
            <a:endParaRPr lang="tr-TR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q"/>
            </a:pP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Havza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q"/>
            </a:pP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Amasya 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( Amasya 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Genelgesi, 22 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Haziran 1919 )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q"/>
            </a:pP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Erzurum 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( Erzurum 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Kongresi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, 23 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Temmuz 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1919 )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q"/>
            </a:pP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Sivas 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( Sivas 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Kongresi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, 4-11 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Eylül 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1919 )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q"/>
            </a:pP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Ankara 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( 27 Aralık 1919 )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643042" y="214290"/>
            <a:ext cx="5525872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s-E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Misak</a:t>
            </a:r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ı</a:t>
            </a:r>
            <a:r>
              <a:rPr lang="es-E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millî (</a:t>
            </a:r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 </a:t>
            </a:r>
            <a:r>
              <a:rPr lang="es-E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Ulusal </a:t>
            </a:r>
            <a:r>
              <a:rPr lang="es-E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Ant</a:t>
            </a:r>
            <a:r>
              <a:rPr lang="es-E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)</a:t>
            </a:r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 </a:t>
            </a:r>
            <a:r>
              <a:rPr lang="es-E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 </a:t>
            </a:r>
            <a:r>
              <a:rPr lang="es-E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ve Önemi</a:t>
            </a:r>
            <a:endParaRPr lang="tr-TR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FABET98" pitchFamily="2" charset="0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857232"/>
            <a:ext cx="6215106" cy="5590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2357422" y="214290"/>
            <a:ext cx="453201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Mustafa </a:t>
            </a:r>
            <a:r>
              <a:rPr lang="tr-TR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Kemal’in Samsun’a </a:t>
            </a:r>
            <a:r>
              <a:rPr lang="tr-TR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Çıkışı</a:t>
            </a:r>
            <a:endParaRPr lang="tr-TR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  <p:pic>
        <p:nvPicPr>
          <p:cNvPr id="1028" name="Picture 4" descr="http://www.nezaman1.com/wp-content/uploads/2014/08/ataturk-samsuna-cikis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642918"/>
            <a:ext cx="4769287" cy="60232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1829" y="1285860"/>
            <a:ext cx="7628881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714612" y="0"/>
            <a:ext cx="282481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Misakımillî Kararları</a:t>
            </a:r>
            <a:endParaRPr lang="tr-TR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FABET98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14282" y="428604"/>
            <a:ext cx="9215502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Font typeface="Wingdings" pitchFamily="2" charset="2"/>
              <a:buChar char="v"/>
            </a:pP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Mondros Ateşkes Anlaşması’nın imzalandığı sıradaki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Türk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vatanı  </a:t>
            </a:r>
          </a:p>
          <a:p>
            <a:pPr>
              <a:lnSpc>
                <a:spcPct val="200000"/>
              </a:lnSpc>
            </a:pP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  bölünmez bir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bütündür.</a:t>
            </a:r>
          </a:p>
          <a:p>
            <a:pPr>
              <a:lnSpc>
                <a:spcPct val="200000"/>
              </a:lnSpc>
              <a:buFont typeface="Wingdings" pitchFamily="2" charset="2"/>
              <a:buChar char="v"/>
            </a:pP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Millî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ve ekonomik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gelişmemizi engelleyen ayrıcal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ı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klar kaldırılmalıd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ı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r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.</a:t>
            </a:r>
          </a:p>
          <a:p>
            <a:pPr>
              <a:lnSpc>
                <a:spcPct val="200000"/>
              </a:lnSpc>
              <a:buFont typeface="Wingdings" pitchFamily="2" charset="2"/>
              <a:buChar char="v"/>
            </a:pP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Yurdumuzdaki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azınlıkların hakları yabancı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ülkelerde bulunan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 </a:t>
            </a:r>
          </a:p>
          <a:p>
            <a:pPr>
              <a:lnSpc>
                <a:spcPct val="200000"/>
              </a:lnSpc>
            </a:pP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  insanlarımıza verilen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haklar kadar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olmalıdır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.</a:t>
            </a:r>
            <a:endParaRPr lang="tr-T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28596" y="3929066"/>
            <a:ext cx="828680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pt-B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Türk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vatanının sınırları </a:t>
            </a:r>
            <a:r>
              <a:rPr lang="pt-B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çizildi.</a:t>
            </a:r>
            <a:endParaRPr lang="tr-TR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pt-B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İşgallere Karşı çıkıldı.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Misakımillî kararları Kurtuluş </a:t>
            </a:r>
            <a:r>
              <a:rPr lang="tr-TR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Savaşı’mızın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programı olmuştur.</a:t>
            </a:r>
            <a:endParaRPr lang="tr-TR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Misakımillî kararları İtilaf Devletlerini Kızdırdı.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Milletvekillerini tutukladılar ve İ</a:t>
            </a:r>
            <a:r>
              <a:rPr lang="nb-NO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stanbul’u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iş</a:t>
            </a:r>
            <a:r>
              <a:rPr lang="nb-NO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gal </a:t>
            </a:r>
            <a:r>
              <a:rPr lang="nb-NO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ettiler (16 Mart 1920).</a:t>
            </a:r>
            <a:endParaRPr lang="tr-T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428992" y="3429000"/>
            <a:ext cx="103265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Önemi</a:t>
            </a: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71538" y="214290"/>
            <a:ext cx="7286676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Türkiye Büyük Millet Meclisinin </a:t>
            </a:r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Açılışı</a:t>
            </a:r>
            <a:endParaRPr lang="tr-TR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FABET98" pitchFamily="2" charset="0"/>
            </a:endParaRPr>
          </a:p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(23 Nisan 1920)</a:t>
            </a:r>
            <a:endParaRPr lang="tr-TR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FABET98" pitchFamily="2" charset="0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214422"/>
            <a:ext cx="6647764" cy="484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3082"/>
            <a:ext cx="8286808" cy="6291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357290" y="0"/>
            <a:ext cx="6286544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Türkiye Büyük Millet Meclisinin</a:t>
            </a:r>
          </a:p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Açılmas</a:t>
            </a:r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ı</a:t>
            </a:r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ndan </a:t>
            </a:r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Sonraki Olaylar</a:t>
            </a:r>
            <a:endParaRPr lang="tr-TR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FABET98" pitchFamily="2" charset="0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857232"/>
            <a:ext cx="4357718" cy="845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1704964"/>
            <a:ext cx="4500594" cy="5035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857488" y="214290"/>
            <a:ext cx="3507692" cy="95410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Sevr </a:t>
            </a:r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Antlaşması </a:t>
            </a:r>
          </a:p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( 10 Ağustos 1920 )</a:t>
            </a:r>
            <a:endParaRPr lang="tr-TR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FABET98" pitchFamily="2" charset="0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214422"/>
            <a:ext cx="5643602" cy="513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s://encrypted-tbn1.gstatic.com/images?q=tbn:ANd9GcRiGgdIhkcaweTrfHwtW0JTXFYHgopYxMbWEL0nZzkQGH02LJ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12" y="1214422"/>
            <a:ext cx="9001188" cy="450059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142984"/>
            <a:ext cx="785818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ahmetsaltik.net/arsiv/2013/08/Sevres_Treaty_map_10.08.19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3692" y="714356"/>
            <a:ext cx="8850308" cy="5429288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285720" y="214290"/>
            <a:ext cx="88582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Sevr </a:t>
            </a:r>
            <a:r>
              <a:rPr lang="tr-TR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Antlaşması, Osmanlı </a:t>
            </a:r>
            <a:r>
              <a:rPr lang="tr-TR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Devleti’nin imzalamış olduğu son antlaşmadır.</a:t>
            </a:r>
            <a:endParaRPr lang="tr-TR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7572396" y="6072206"/>
            <a:ext cx="107157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orte" pitchFamily="66" charset="0"/>
              </a:rPr>
              <a:t>N.YÜCEL</a:t>
            </a:r>
            <a:endParaRPr lang="tr-TR" sz="1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Forte" pitchFamily="66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sosyaldersleri.com/template/standart/tc-inkilap-tarihi-ve-ataturkculuk/resim/ink1919may0e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42852"/>
            <a:ext cx="5238750" cy="2781300"/>
          </a:xfrm>
          <a:prstGeom prst="rect">
            <a:avLst/>
          </a:prstGeom>
          <a:noFill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946002"/>
            <a:ext cx="6143668" cy="3480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://www.duzce.adalet.gov.tr/images/Ataturk/Kronoloji/amas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1500174"/>
            <a:ext cx="2472307" cy="3000372"/>
          </a:xfrm>
          <a:prstGeom prst="rect">
            <a:avLst/>
          </a:prstGeom>
          <a:noFill/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428736"/>
            <a:ext cx="598996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www.omurokur.com/wp-content/uploads/istiklalsavasi20haz19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165" y="285728"/>
            <a:ext cx="9176165" cy="633155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785918" y="0"/>
            <a:ext cx="5572148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Millî Bilincin Güçlenmesi</a:t>
            </a:r>
          </a:p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Genelgeler</a:t>
            </a:r>
            <a:endParaRPr lang="tr-TR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FABET98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928794" y="785794"/>
            <a:ext cx="5392823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t-IT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Amasya Genelgesi (22 Haziran 1919)</a:t>
            </a:r>
            <a:endParaRPr lang="tr-TR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FABET98" pitchFamily="2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348136"/>
            <a:ext cx="4786346" cy="5509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6" name="Picture 4" descr="http://img17.imageshack.us/img17/5703/sivaskongres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928802"/>
            <a:ext cx="3214678" cy="22531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6215106" cy="496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Dikdörtgen"/>
          <p:cNvSpPr/>
          <p:nvPr/>
        </p:nvSpPr>
        <p:spPr>
          <a:xfrm>
            <a:off x="2428860" y="285728"/>
            <a:ext cx="3828292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Genelgenin Önemi</a:t>
            </a:r>
            <a:endParaRPr lang="tr-TR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FABET98" pitchFamily="2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357554" y="142852"/>
            <a:ext cx="1923925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Kongreler</a:t>
            </a:r>
            <a:endParaRPr lang="tr-TR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FABET98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714480" y="714356"/>
            <a:ext cx="5429288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Erzurum Kongresi</a:t>
            </a:r>
          </a:p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( 23 </a:t>
            </a:r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Temmuz </a:t>
            </a:r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 -  5 </a:t>
            </a:r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A¤</a:t>
            </a:r>
            <a:r>
              <a:rPr lang="tr-TR" sz="2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ustos</a:t>
            </a:r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 </a:t>
            </a:r>
            <a:r>
              <a:rPr lang="tr-T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</a:rPr>
              <a:t>1919 )</a:t>
            </a:r>
            <a:endParaRPr lang="tr-TR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FABET98" pitchFamily="2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4714876" cy="1548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8038" y="2729786"/>
            <a:ext cx="4643118" cy="271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5" name="Picture 5" descr="http://www.turkcebilgi.com/ataturk/images/askerlik/buyuk/Mustafa-Kemal-Erzurum-1919-buyu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214686"/>
            <a:ext cx="3906332" cy="30003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istiklal savaşı gazetesi - 8 temmuz 19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94899"/>
            <a:ext cx="5500726" cy="67631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368</TotalTime>
  <Words>289</Words>
  <Application>Microsoft Office PowerPoint</Application>
  <PresentationFormat>Ekran Gösterisi (4:3)</PresentationFormat>
  <Paragraphs>64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Ofis Teması</vt:lpstr>
      <vt:lpstr>MİLLİ MÜCADELE - 2-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2014-10-27T19:20:11Z</dcterms:created>
  <dcterms:modified xsi:type="dcterms:W3CDTF">2014-11-15T16:08:46Z</dcterms:modified>
  <cp:category>www.sorubak.com</cp:category>
</cp:coreProperties>
</file>