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8" r:id="rId12"/>
    <p:sldId id="266" r:id="rId13"/>
    <p:sldId id="267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00FFFF"/>
    <a:srgbClr val="FF33CC"/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71" autoAdjust="0"/>
  </p:normalViewPr>
  <p:slideViewPr>
    <p:cSldViewPr>
      <p:cViewPr varScale="1">
        <p:scale>
          <a:sx n="66" d="100"/>
          <a:sy n="66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C2C9E0FB-2F23-4043-B176-888CE70B9F4E}" type="datetimeFigureOut">
              <a:rPr lang="tr-TR" smtClean="0"/>
              <a:t>24.04.2014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6F69-7DFE-42DC-B068-D1EADFA05C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9E0FB-2F23-4043-B176-888CE70B9F4E}" type="datetimeFigureOut">
              <a:rPr lang="tr-TR" smtClean="0"/>
              <a:t>24.04.2014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6F69-7DFE-42DC-B068-D1EADFA05C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9E0FB-2F23-4043-B176-888CE70B9F4E}" type="datetimeFigureOut">
              <a:rPr lang="tr-TR" smtClean="0"/>
              <a:t>24.04.2014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6F69-7DFE-42DC-B068-D1EADFA05C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9E0FB-2F23-4043-B176-888CE70B9F4E}" type="datetimeFigureOut">
              <a:rPr lang="tr-TR" smtClean="0"/>
              <a:t>24.04.2014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6F69-7DFE-42DC-B068-D1EADFA05CBB}" type="slidenum">
              <a:rPr lang="tr-TR" smtClean="0"/>
              <a:t>‹#›</a:t>
            </a:fld>
            <a:endParaRPr lang="tr-TR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9E0FB-2F23-4043-B176-888CE70B9F4E}" type="datetimeFigureOut">
              <a:rPr lang="tr-TR" smtClean="0"/>
              <a:t>24.04.2014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6F69-7DFE-42DC-B068-D1EADFA05CBB}" type="slidenum">
              <a:rPr lang="tr-TR" smtClean="0"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9E0FB-2F23-4043-B176-888CE70B9F4E}" type="datetimeFigureOut">
              <a:rPr lang="tr-TR" smtClean="0"/>
              <a:t>24.04.2014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6F69-7DFE-42DC-B068-D1EADFA05CBB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9E0FB-2F23-4043-B176-888CE70B9F4E}" type="datetimeFigureOut">
              <a:rPr lang="tr-TR" smtClean="0"/>
              <a:t>24.04.2014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6F69-7DFE-42DC-B068-D1EADFA05C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9E0FB-2F23-4043-B176-888CE70B9F4E}" type="datetimeFigureOut">
              <a:rPr lang="tr-TR" smtClean="0"/>
              <a:t>24.04.2014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6F69-7DFE-42DC-B068-D1EADFA05CBB}" type="slidenum">
              <a:rPr lang="tr-TR" smtClean="0"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9E0FB-2F23-4043-B176-888CE70B9F4E}" type="datetimeFigureOut">
              <a:rPr lang="tr-TR" smtClean="0"/>
              <a:t>24.04.2014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6F69-7DFE-42DC-B068-D1EADFA05C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9E0FB-2F23-4043-B176-888CE70B9F4E}" type="datetimeFigureOut">
              <a:rPr lang="tr-TR" smtClean="0"/>
              <a:t>24.04.2014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6F69-7DFE-42DC-B068-D1EADFA05CBB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9E0FB-2F23-4043-B176-888CE70B9F4E}" type="datetimeFigureOut">
              <a:rPr lang="tr-TR" smtClean="0"/>
              <a:t>24.04.2014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86F69-7DFE-42DC-B068-D1EADFA05CB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2C9E0FB-2F23-4043-B176-888CE70B9F4E}" type="datetimeFigureOut">
              <a:rPr lang="tr-TR" smtClean="0"/>
              <a:t>24.04.2014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8FE86F69-7DFE-42DC-B068-D1EADFA05CBB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uact=8&amp;docid=JcNXPkFxZCRWqM&amp;tbnid=3VR9T9w6HINhoM:&amp;ved=0CAUQjRw&amp;url=http%3A%2F%2Fnoteofengagementrings.blogspot.com%2F2012%2F07%2Fchoose-engagement-rings-with-pink.html&amp;ei=C0VZU7_2I4jsOpSggdgP&amp;psig=AFQjCNHWdMbV5uhawMZdg5LCrcT5BmFDCQ&amp;ust=1398445677492157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m.tr/url?sa=i&amp;rct=j&amp;q=&amp;esrc=s&amp;source=images&amp;cd=&amp;cad=rja&amp;uact=8&amp;docid=nWRjB9XcViB8nM&amp;tbnid=dIa6pqWAivXgVM:&amp;ved=0CAUQjRw&amp;url=http%3A%2F%2Fwww.mydiamond.com.tr%2Ficerik_tasa-gore%2Fyakut.aspx&amp;ei=gkVZU5iYMcOJPezngeAP&amp;psig=AFQjCNFPMmINR2pVfXfB2wiQa4TFOaTISQ&amp;ust=1398445783326763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hyperlink" Target="http://www.google.com.tr/url?sa=i&amp;rct=j&amp;q=&amp;esrc=s&amp;source=images&amp;cd=&amp;cad=rja&amp;uact=8&amp;docid=KgO4H_yBM6BcPM&amp;tbnid=GTyLUYT32m_N9M:&amp;ved=0CAUQjRw&amp;url=http://urun.gittigidiyor.com/taki-saat/100-dogal-yakut-taslar-afrikadan-ikinci-seri-51947408&amp;ei=sgZYU77hFYOWPfG5gZgD&amp;psig=AFQjCNHaEg6SRWI_yCVLbwgCv8i7YpffIw&amp;ust=1398364152313417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uact=8&amp;docid=ORAlA7DHg-guPM&amp;tbnid=K2arPxjmEtmLZM:&amp;ved=0CAUQjRw&amp;url=http%3A%2F%2Fmyraningunlugu.blogspot.com%2F2012%2F11%2Fefsaneler-tas-zumrut.html&amp;ei=iEZZU_WINMKXO4HHgcAO&amp;psig=AFQjCNE0lKe6yXFbCRlKAMzJJNyzFOGRdg&amp;ust=1398445959343361" TargetMode="External"/><Relationship Id="rId2" Type="http://schemas.openxmlformats.org/officeDocument/2006/relationships/hyperlink" Target="http://www.google.com.tr/url?sa=i&amp;rct=j&amp;q=&amp;esrc=s&amp;source=images&amp;cd=&amp;cad=rja&amp;uact=8&amp;docid=fLMwHqzSw2UiGM&amp;tbnid=4vGqeiyZWyE-MM:&amp;ved=0CAUQjRw&amp;url=http%3A%2F%2Fwww.videoseyret.org%2Fizle%2Fgercek-zumrut-u-anka-hq.html&amp;ei=bkZZU4m1Boe1O5HrgPAP&amp;psig=AFQjCNE0lKe6yXFbCRlKAMzJJNyzFOGRdg&amp;ust=1398445959343361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hyperlink" Target="http://2.bp.blogspot.com/-Lw6hC6qPV6g/UK-evmu0h-I/AAAAAAAAANw/mi4qY3EKUeA/s1600/Untitled-2.jpg" TargetMode="Externa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google.com.tr/url?sa=i&amp;rct=j&amp;q=&amp;esrc=s&amp;source=images&amp;cd=&amp;cad=rja&amp;uact=8&amp;docid=JHpzaUKzs0Cn4M&amp;tbnid=sTZRXNbd4UrW_M:&amp;ved=0CAUQjRw&amp;url=http%3A%2F%2Fblog.siriuspirlanta.com%2Fburclara-gore-taslar%2F&amp;ei=QFRZU468H4jkOpTkgPgO&amp;psig=AFQjCNEhX8ttRm0IAmbH1Kf9ipF2u2_Kjw&amp;ust=1398446289351030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hyperlink" Target="http://www.google.com.tr/url?sa=i&amp;rct=j&amp;q=&amp;esrc=s&amp;source=images&amp;cd=&amp;cad=rja&amp;uact=8&amp;docid=B9ChCyI9BaaAQM&amp;tbnid=Oma1sVaiV2ePEM:&amp;ved=0CAUQjRw&amp;url=http%3A%2F%2Fgaleri.uludagsozluk.com%2Fr%2Fakuamarin-516408%2F&amp;ei=bzdZU_SsMsSQtAa-mIDYAw&amp;psig=AFQjCNGDm6usYpVP6OFh8Xiw8UXSJh8uyA&amp;ust=139844218643890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oogle.com.tr/url?sa=i&amp;rct=j&amp;q=&amp;esrc=s&amp;source=images&amp;cd=&amp;cad=rja&amp;uact=8&amp;docid=WGxoltaozvQppM&amp;tbnid=jcjE6gPMe1UwuM:&amp;ved=0CAUQjRw&amp;url=http%3A%2F%2Fwww.mizu.com%2Faris-safir-kelebek-kolye&amp;ei=qlVZU5SaMsrcPb6_gVA&amp;psig=AFQjCNEn2L2sMbJkfRs8ioz4Cf2brBUXNA&amp;ust=1398449926560130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hyperlink" Target="http://www.google.com.tr/url?sa=i&amp;rct=j&amp;q=&amp;esrc=s&amp;source=images&amp;cd=&amp;docid=0ROGbJlY2M0X6M&amp;tbnid=-zjFlvoUkf9URM:&amp;ved=0CAUQjRw&amp;url=http%3A%2F%2Fwww.bilgiustam.com%2Felmas-zumrut-ve-safir-neden-degerlidir-bu-taslarinin-ozellikleri-nelerdir%2F&amp;ei=kTxZU7HrBcTOOIL_gZAP&amp;psig=AFQjCNGM_zJHcMYfSfhYWpOvEL1LCu-QVw&amp;ust=1398443084387021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uact=8&amp;docid=KgO4H_yBM6BcPM&amp;tbnid=GTyLUYT32m_N9M:&amp;ved=0CAUQjRw&amp;url=http://urun.gittigidiyor.com/taki-saat/100-dogal-yakut-taslar-afrikadan-ikinci-seri-51947408&amp;ei=sgZYU77hFYOWPfG5gZgD&amp;psig=AFQjCNHaEg6SRWI_yCVLbwgCv8i7YpffIw&amp;ust=1398364152313417" TargetMode="Externa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uact=8&amp;docid=i0YZ-0YdxFwR_M&amp;tbnid=uf3zxtD32zxA8M:&amp;ved=0CAUQjRw&amp;url=http://www.ozgurenerji.com/Taslar/zumrut.html&amp;ei=wghYU-K4H4L-PMvogcgI&amp;psig=AFQjCNHafkDSbgc2dGv4f8qVSyaUV46F2Q&amp;ust=1398364669672777" TargetMode="Externa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cad=rja&amp;uact=8&amp;docid=B9ChCyI9BaaAQM&amp;tbnid=Oma1sVaiV2ePEM:&amp;ved=0CAUQjRw&amp;url=http%3A%2F%2Fgaleri.uludagsozluk.com%2Fr%2Fakuamarin-516408%2F&amp;ei=bzdZU_SsMsSQtAa-mIDYAw&amp;psig=AFQjCNGDm6usYpVP6OFh8Xiw8UXSJh8uyA&amp;ust=1398442186438904" TargetMode="Externa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source=images&amp;cd=&amp;docid=0ROGbJlY2M0X6M&amp;tbnid=-zjFlvoUkf9URM:&amp;ved=0CAUQjRw&amp;url=http%3A%2F%2Fwww.bilgiustam.com%2Felmas-zumrut-ve-safir-neden-degerlidir-bu-taslarinin-ozellikleri-nelerdir%2F&amp;ei=kTxZU7HrBcTOOIL_gZAP&amp;psig=AFQjCNGM_zJHcMYfSfhYWpOvEL1LCu-QVw&amp;ust=1398443084387021" TargetMode="Externa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616855" y="2636912"/>
            <a:ext cx="59766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YER YÜZÜNDEKİ DEĞERLİ MADENLER</a:t>
            </a:r>
            <a:endParaRPr lang="tr-TR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5787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  <p:sndAc>
          <p:stSnd>
            <p:snd r:embed="rId2" name="camera.wav"/>
          </p:stSnd>
        </p:sndAc>
      </p:transition>
    </mc:Choice>
    <mc:Fallback>
      <p:transition spd="slow">
        <p:dissolv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s://encrypted-tbn2.gstatic.com/images?q=tbn:ANd9GcT8A1abFi7vGhg7cv20FYr0CPcoluGD2Mp52XIfKzGZ0wTEKNv_P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370" y="2204864"/>
            <a:ext cx="2808312" cy="280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ağ Ok 3"/>
          <p:cNvSpPr/>
          <p:nvPr/>
        </p:nvSpPr>
        <p:spPr>
          <a:xfrm>
            <a:off x="4139952" y="2852936"/>
            <a:ext cx="1080120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FF"/>
              </a:solidFill>
            </a:endParaRPr>
          </a:p>
        </p:txBody>
      </p:sp>
      <p:pic>
        <p:nvPicPr>
          <p:cNvPr id="4098" name="Picture 2" descr="https://encrypted-tbn1.gstatic.com/images?q=tbn:ANd9GcSLzOtpN6L3eO-51AkLIHijyhXIPiaIjkHgZqQV6dvDe872b4btU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501" y="2394495"/>
            <a:ext cx="2876550" cy="264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3779912" y="1340768"/>
            <a:ext cx="1515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ELMAS</a:t>
            </a:r>
            <a:endParaRPr lang="tr-TR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9089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mydiamond.com.tr/uploads/yakut-yuzuk-modelleri-K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64903"/>
            <a:ext cx="2376264" cy="276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ağ Ok 1"/>
          <p:cNvSpPr/>
          <p:nvPr/>
        </p:nvSpPr>
        <p:spPr>
          <a:xfrm>
            <a:off x="3998190" y="2550211"/>
            <a:ext cx="1080120" cy="12961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4" name="Picture 2" descr="http://mcdn01.gittigidiyor.net/5194/tn30/51947408_tn30_0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597" y="2256073"/>
            <a:ext cx="2664296" cy="276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3563888" y="1412776"/>
            <a:ext cx="195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YAKUT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2513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AAAQABAAD/2wCEAAkGBhIQERQUEhQUFBQVFhQUGBQUFBQQFBYVFBQVFBYUFRUXGyYeFxkjGhQUIDAgJCcpLC0sFR4xNTAqNSYrLCkBCQoKDgwOGg8PGCkcHBwpKSksKSkpKSksKSwsKSksKSwsKSkpLCkpLCkpKSkpKSwpLCkpKSkpLCwsKSksLCkpKf/AABEIAKgBLAMBIgACEQEDEQH/xAAbAAABBQEBAAAAAAAAAAAAAAAEAAECAwUGB//EAD4QAAEDAgMGAwUHAwQBBQAAAAEAAhEDIQQSMQUiQVFhcQaBkRMyM6GxI0JScrLB0VPh8AcUFmKiFUNzgvH/xAAZAQADAQEBAAAAAAAAAAAAAAAAAQIDBAX/xAAlEQACAgMAAgIBBQEAAAAAAAAAAQIRAyExEkETIlEEFDJhgUL/2gAMAwEAAhEDEQA/APNvAutXsz6uXXrkfAmtXsz6uXXIM5dHThMFIIRIkkkkwIlOExVtOmkBXCIpBOKSZxhICZUSFAvTZ0AOVU5ykXKspgMXJ0ySAEpBRUwgBFMnTIGPKWZRToAD2g6yApusjdoaLPplIaJ1Ho3Zxss6obI3Z5sgGaUp5VYKlKYiuubt7ouUFX1b3CMQAFhT73dESh8L97ur0UA8pkkkAMnTKTRdAjUw1msHMz5Lxvap+3q//I/9RXsgs4f9WrxraJ+2qfnf+orKHWb+jofAnvVezPqV165DwLrV7M+pXXBamUujqSipBCJEkkkmBEoiloqCraZSYF2ZQcEpTEpUBBKEk6BEHNVasc5QTGhkkkkDEpBRV+Gwzqjg1jS5x4ASUXQitMtbBeG8RVJy0nW1LtwcvvarZp+Bg0TWqxwhom9hEnuFlLNBewbSOPSXT7Y8FupXpOziOMNM8gdCVzlWg5hhwIPIiE45Iy4wTT4Z20NFn09Fo7Q0WdT0VlIapojdnaIKpojNnaIBh4CkmCkmIor6t7hGoPEat7hGJgBYX73dXqjCfe7lXpAOmKdMmIaFdhmy4DqqkTs8b46JS4NBVd9nnrC8bx/xan53/qK9hxPw+7iV4/tD4tT87/1FZYzZnQ+BNavZn1K64LkfAmtXsz6uXXLUyl0dSCinCESOkknTAiVNhUCnCQFoKTlFpUnOQBXmSzJnJkwHUSnUYQAk8LS2T4er4n4bDlGrzZvrx8l6Dsfw3h8G1ubK6o4hvtHAHe5NBs3TuufJnjETkkcdsHwm6sM9TM1tsoiC8/sF3WztlNojcaGgxZukcydZ6lFVccGG9hmDQSIExOvJXCoHAwbcom3T0XnzyymyVkT4U1nZeBM8tZJ0tyCox2ANTeHIiDbh/Ib6IpmFAERYkG3Q2meyrxWJLZvwuYOsiSAOhJWTRMop9BqmFhhMBtmzn4kGABw5LHxeJwRY01Y3gW8XNBILt2NNE+M8Ty9lOwzOLnF4s2mBugjgSRM9VZ/tKFZmZwa5r22ykmC1xNjE8YH5VVtGbTX8Tzrb2zAGudSOdgMHUObrBII0MG651i9Kd4VdmHsaktmYcMpsDykEx9bq3aXgHDvIc3NTJgHIJGnv5T1jSAuvH+orTHHKor7M8weLI3Z2iM8Q+GqmFNznZJGcAiLxDgdNOyF2cLLsjNS2joUlJaDgFNoTQptC0AoxIu3uEUhcTqO4RRQMBwn3u5RCHwn3u5RCAEmSSSEJGbNbdx6FBo/Z43XeimfCo9H2iIawea8f2h8Wp+d/6ivYNrG7R0Xj20Pi1Pzv/UVOPho+nR+BNavZn1cuvXIeBPeq9mfVy61aGcukk6ipBBJJMkkmAxSCRThADlRlSKikA4CZwTrX2X4cdVhzzkYbiwc9w/6t/c/NTKSirYrMmjRL3BrQSSYAAkk9Auw8PeEACXVQHvBjITuMiJzW3ndNFo4N2GwDTAh8XsX1T0P4QbcBxWNidt1CwZN1usCc0Rq5wuTEarhyZ3LUTGeVRO5wmGyDKSYk20gaiA0aILaFUsZYB7j7rYvaxseQXnx21Vvle8OmPeJ/CBfh/ZdaPFpdS3ZLw0tdIsXWmo3mLHlquXwJTjPRnbYx5rFgPuhsu7nt0A9VbsHbDqdRjPuOcddRIgX5THzQIeXS6TJMk8L/ACTs3XB3vBu9A45ZMfJVRPikdy7ENAGY6SDHG2nUdVgbSxJbmy1GRLQKZJ5kCDOpm/ZZ9PxXmcQ5sN4ZOInreQQYU6+MblBpAZXSHSASSRYzGlvWUqCU5SejHrj7V7nG7id+OfbTjotXYtSpLcriRmJJEkmJNg60Xy68CVh40tNTK07oLiXAyDluIjgST6rKxG2cQ0Gm17mtE6W4mf3WqVoqVVo6l22KeHqZKfvEn75ytN5AJ94ROuqFqY+pckkTuwL2Eb0HSCFyTj7RkgmWnzveet1o09ouqlrHTLjAJgQJ4zqLnXmpcaRxzjaaZdjNp1IkvzNIDYN80HSDrqShHU6cywZTYGnwBgmWzwsbcFdQobri+7WyZGkMk6fv2WWcUC+b5SZvwkR8pV4m48JwqUHoPThIOafdMwBJiLlIFejGSkrPVhLyVooxXDuEShcUNO4RSssCwv3u5RCHwv3u5RCQChMnTJgJamy2bp7hZa1tmDdH5gs58Kh0p2z8TyC8e2h8Wp+d/wCor2Da5+1K8f2h8Wp+d/6iiHC306LwJ71Xsz6uXXrkPAnvVezPq5deFZnLolNrVdRphECErECtokqwYQonOE5qqbAzajIKupYeQoYg3ROHqQE7AqOHKrNNH+2C6Dw9s9jYr1gMou0Hp975W9VnPJ4q2J0irw94RlorVxDZltM2JH4nA6N6cUVtTxE4O9nRaxoByBwAdMgkkcIFvRDbX28K7i2SGT7okTyzka2j1QrK4g6WgQfUyeQXnym5u2cmTJfCompWDi4gucGy4i4mxjpAChWwEwDAbIAE6xYmPRSr4sBkgQ9+lzpqSfJV18XDBDpLgJjSTy+nkpoxUb6SGDD5uIJsLAwOJPNa+FwbWBzCAIYS9wmW23WNHkPVZ+GqtbldNm2gRm93NEdT9EaazAx4Ju6A4m+lwe+qY3lUXQ1OIDW8bwePSOUpsVhhbd3nTaYyzaekQEHTxmUEyZE6CZkmB0AJCpw20HGqGgmJIkmTJF56cEUaumU4mn7MgtEi4dYG44cuPyWxtXGHKxhADmNMwAYAcSDu23WkeaCq0g5+RlgCSXglzhAcPSR3UtoYsU2Q2CXS48Zcd0AHnr6pXRkstPxRk4popslpkndiNABpPE6ehWJWrNIJ4nrp5crytHa+IczMAJixPU6n6rDF7HlIPHstkaumSo1IN/krXVhUAaDvCb878/8ANEKymT6/t/dENw+UdeP8qmh+Ke2aW0sa1g9mIsQCRPCNOd83qoY/ZIbS9o3SAbQWkHTKe0LJx1MTMzxU8NjzRBpk5qb4zMmwMWI6iUeOtFfCqtBRrZXNyEOzABw9PTRaDWz8rcRImD1VmxfDjqtWm9oc6nmlxbvFuUjM0xxuPIrR2vsxlKoAwuF3lznXeRG61zRAtB63VRyeBpjjq0YmJZp3CIVWNsQDzHXzBVpXbF2rNgLDD3u6vVWG1d3V0KhMaE+UqQUs6VgQ9mtnZbYaB1WT7RbOzBZvdZZOFw6Zu1PiuXkOP+LU/O79RXru0j9o7uvItofFqfnf+oqocKfTovAnvVezPq5deFyPgMS6r2Z9XLsA1WZy6Sa5SD02VLKkIkHJ8yYBOgCt6lTKi9FbNwLqzsre5J91reLieSTdIQfsHZft37wORl3EaagBs9Z9Ed4jxHtKjGNdLWsL3NYZaMpiBzgD5qO2KRpMaylIpAHMQZL3nUmNNFk08K8vBkwMogcpuOt15uSflKzmnPydDvY8MbYydRxzHQeTSCeUFQrjMIFobEaS4kcfILawtHJSqVnuDHZSAHiOILyBrJYCLcSsvY1Vteq41DlaDmIsHEN91rWz0vyA5lSY+DKquEMgkAQB6WFudlG7nA5TIkcIJ4QOUCUf4q8Q0XENpNBIs5/4gA0AmONvkucbjaldwAsBEAWAa2TPkqim9goNWan++3wBYNAduxllwm/M7qvpuqVMoYLBjnPvplgm56fRDbMoioC4wBIBcZJcZIytHmEbRoeyGe7nSSMt4abOIA1dr3SaSMnFLbAajnZXuEEZg1oubGb/ACHqETSApjMffEOPAC5Dh0NhCrrVXPIyyxh3ngiBMiGwONp8+ipfRLnH8LnahwMNJieonMhfkUIurkzSfjwAQwBpsSReTIAJ7NJ8yVTQqMbncTmMENZpFQkZXX5cOvZZ+JxBHs8rt8ktAAD23LQQ21iIOqKfhSxs1JEunrO9A/8AJxPcJ0dCj40wfaGJDg95IzEF2UAEAFwaJPEwSucJE6wB5k3v2stT2wc40zYH5Bonz0VWxtjnEVC1sNAuSbwO3Eq1pDvevZYMPkoGYnOI5kEAiDxEGfNU5dZBgm50XRY/Y9NoBY4uid0m+YWkjhu28lzdR5gtdIOpPTX+ELZpH7aA3GXEHhr00UKmG1Ew6RY9TCJpMG8HEZoytbF3HgSdAOpVIp6Ocec8dDH7FaI2Wkdd4WxzvZVWMc6kS0EOY7LENgu/7TAHcqf/AKy6mwtcA86ue9xc1x4OLOBiBM8AuY2fjXh0AiDaItz/AGWnisWKVMgjMS6CYDmwbwfVZOOzmi5KdFlfGe3EvAaWlrWjSW3LSB5Qe4TrN9owOhpDgQI4BrjeG8oP0WkCeOq68J1pUCUB73dWqujq7urFuimJJJMmIUrb2U6zVhrb2WLNWWThcOmdj/iO7ryTaHxan53/AKivWsaftHd15LtD4tT87/1FOHB+zo/AR3q3Zn1cuwDlx/gP3qvZn1cuvCsmXSeZLMmSQSSlPKYInAbPqV3hlNpc48tAOZPAKW62xD7N2U/EPytgARmefdaCYk8z0XS1NpU8CPY0mtc47wP3puGueQbyCbdYTf7NuCY9oqNNXIXuzQGDK5s72o3ZHdy5av4hp1nl0VCSSJho7CR/C4Mk3klS4cmWcpPxiajsfloCX5SXTmLznkFxsOUOWfU8XH7zWuF4F2weBtc/usjazi/pHDp+9yqaeHBBngIA4xx+pRGC9lwxNLZZtLbz6hIMmbkDTh/b0QNMOcbSD0uTKMds7Qjdm0G3aOaO2Vs54BJabkyI0ANsvnKu0jS4pA1DZLnRcmfQCYJn0WvTwIoPNphuWPeN4u3nxV9PLLcxJY5r6dvdENIBIFzctPVGbP8AtKj/AGjszxmjgA1kSZFs1jbgsXJnLKb6UhjRkaDmZBcR7hFhFuckieq2sHs72zMrQGNpk7zSZdMZhHGd4+QWdiHl9VmctBdlJ1blF4ZHMN4cT3R2Arfasb9oW33PcDYygkhutncVk7atGEzP2tXa0tYzdGUTEtLpJbciJsBY81kmsSxzGiAzQXMhxjLHougGx2V6lUl8Bha4SM27JzNIHQfNZWNwFJ4rVKZqNDGl4aIGY6NMjQXAHFOBjCvz/hjPZlqb2oALb394S61xwEd1bicQ862aOWgnp3V+BwgDQQ9hdIvIc4mZLT1JshsS0NBzcB6zfRbL8HVGUpSAscybt4RfyNyVTgcc6i8FpLSCLjnBg9rfJPSrZRJNi4W5i6ExjXF9rCWx3NphVRt4bo6qttClUzEObLmaQYLoMnkJd+yyK+FdlykbxcWn8QDAD6T+yHYAbtO60QbfiK3vGFdlGtTeyC4t3mTMt4F3fTySSp6Kh9XRzjpfTDSIfTkAxBc2Zju36HogX1CYGl/LqUVSxP2mZ4kTLo5O5ciCnGHbeDmB0JEfLnor4bt0tk9n4UvcA25vp90aEnpErdxlB1LLlaIeHMzGBeSxpPGeN+St2DsxogjeJlpY0y4ToXDgJAuhNsYxzi5jyHFrveFgAwQA0cAMxSW2XjimvJgVQGQ0kHI86EEXiYjstNZNOlBJ5uj0WquvGi3QNQ1d3VhVdEXd3VoWpLGTKUpkCGW9ssbrVgroNmDcassvC4dMXGfEd3Xk+0Pi1Pzv/UV6xjPiO7ryfaHxan53/qKqHB+zo/AfvVezPq5deuQ8Ce9V7M+rl14CoiRJJSASawuIAEkkAAakkwB6pCNfYmwm1muq1X+yosmXRJJbBIHLUX5laGJ8QUaFJ9LBtl7soJAMuaQ7V1jmnLbhKytqYh4Y/CtBcaeUNLfdzNJzzNozHjyVOzdi1qDHVn1G5gJDGOzGeBJbYeq4MkvJ9Oa5Tb/CKdpF4JFT4huSSXE3vqeEgeax3sAMWBEaaTMj00WqKuZr6rzLmwGDV03JcSeFojmQs5lTictzlAH7pLQRjux203OIJvBjygFWUabGtN5PLXU9CmrY11gBDnEyGtiAQALDhJK0djeFMTWIc2m4RxO4LaSTqqbN6bNHY2HbUBqVBlayA2w4HKXwdcpc30R20cXmG61slsEtBBJJgEjmZhNiNnvDqVItc0ElkuBALGuA3pFhmk9YlQdRZTr+zMvaXtsDFRxJBsJMQSOkNXPJ2zkzRlz0C4h7HMYZJeC4kbsBrQCDP+aKNSgKH2bnfEbNxdjSxrsxg2JsDrxR2yqTHVjma0UmukgiTl90N7ktFupWh4gwlCrmrbxe0MbluIZJE5Y0IMTz7IsiCV6OcoYR4xGRxhxJbmJBFgOGp4ehR+yGVBWY8OBzMMCw94iXACwu35LPwvh3E1PaVQ3PLmZi2DeHZyOZDhHdaVHZz6daKsDfDi5zm82k8bkDgFTpqkX4a2afiei5tDLTIY97jnLJBzEElsjUcPNcvjA5rYd/TMyQ0NPvBxGp3hp0R23NsXrHMCc4awTNoEkehM8SVz+NrmqDUzS9oGaTNhECOMSVMYs5ap2iulFJpy9idZIm49Sqq+KFtDIAki4HT1TGnugiCeP4rDWE9ZgdBg6AEC5hbnXiWrBjSExyM2v0/hWPolw3eRHAe6T/AHsnw4AOXjBkk+llKhiTTqy0A5DmyneBdPLjE/JDYpSd0gqtgKmFaHOY4NcA6YkA3ieRk8VXWrOxjC4MbnbL6ryWtMCcuvCOXRdM/wAXYd7SXmDBDmFuYX5dFxuMrNNV+QBrHWyg2i1h0tKUW/ZeOW/sgavNhoDfoTf5dE9OrYNjrPXmicUM9PK2waJtewNyeXNEbMwoD2h7TlLgCYMQRorbNZPyCcC94MiQYuZgwQYJ6W+azKxJkybkuPUnT5LovEOCp0C2myoHktAcRfhMTxNm/Rc3VqHLoBBvzsiC9jxQcVsLpNIYyeJn1K0CsjZzy8EciCPOd1a66sbNAahx7qxQo8e6sK0GxikkkmIQXQbO9xq59b+zDuNWOXhePpi4z33d15PtD4tT87/1Fes40faO7rybH/Fqfnf+oq4cKfTo/AZ3qvZn1cuwlcl/p+yXVuzPq5dg9sKiGRlWYarke134XA+hkFVpFJktBO0cc5xcJu+dOMnXz180fgGV3UAwUnZiIBOVjbkauPABS2LjGMbvASHe/wAQ2P7LsMLiaMCpBh15cQJjjHC/Nedk+rozxpQTTOewvgN5YG1KrGAmd0ZybDjYf/q08B/p7hWEOcX1I4uOQT2CIxfiGnMkgNbAgGbnnCFPiFsS0nKJMgGDFiAT2WNyZpFxN/C7Nw9L4dJjT+KBm8nG6Oo12gf5C4lnihp0a8xNjDdAD1tcJsd4xLYa1rbkRJJi+tvok4sJ5YxO3bi2nM14OoHukgyJt2v2Qv8A6VRa/NkZnmQ5oEgW14nusunWd/tjiK1hlcA1sgkuflaZ6yFPZu0Kr6rKJbl3A57wLy25ae8s9SpMJ5k6VdNmhg6TRutAvM5QLalYPirxGylmaxrDUbkEnQZzLQRxEAnVdNiXti8afW0rzzxLghXeWNqDOwVMzQCb0wAS50cAAB17oMcs2lUQLGbbqYgAPc4PIcWsFmgQREaAWmf+yxcfiHtgO96IiAMgBmIHkP8A6lbVMtpseXNBqQ6mZGamGlmUi/KD6lc/tarnE2DrGW6OBhoI7Ef+S2jRxvI7Bn1oMO3jmtOhbA49yPRTp4drHkxIdmBAOX3gQJ5NN1ePZlnsy0yJhwInzHK0+Soc4A2MyY7taJmeei0RpDuwPE1Q2qMvGJ4RwEdgjm0wHAwS12UCOcx63VGLoMkETIE95OhPO6toUi3LDtHZwYMZrG09uKs7MdOIGZYb2Lb3teNEJTxOUnn15cVpY+o6tUMtDSXSQLcNL8EJi8HLrETAmbSSgtJWH7eqUDh6RoxOYk/j0I3v/FY9DEF5AIkARIFwJlUupGJ4TGt9J01jqjNm4bPOUGWieNyLk/snpGkqSs08G1lR3s6d5GvE5bwe8laTfCNem72jqjGNMOynNmINjaLRfVPsygHj2jh7M2DQ1zWSBwcCOO98kXtvadV00n2OZrCRBEQHNEjgBpzuVmnb0Rjcf9OeNYZieV+5ve6DqNk+VvpKvfh5M8Af5VVZbo28r0U0HEA5dJE/OPotrBvJpglYjRwW/QpZWgch81cOjKKPHurFXR1PdWrYBkk6YpgMVu7K9wd1hLc2OdzzWeThUOmXjx9o7uvJdofFqfnf+or1zaY+1d3XkmP+LU/O/wDUU4cG+nU/6cjerdmfVy62sLrk/wDTk71fsz6uXV1TdV7JYwTFOmTEWUKgBvoRH90VisSQy5Jgy067pEEHzHzQACNoY+Ble0PbEX1A6FY5IeW0JJezQqYEMpscQG5wHwJIBMTvE6XA8uix8Xi5ljDIkCxMZhOg5SfkulNIVaLbOFO4BAtM7w7jksOnscsLje0kcoE362lcdU9nL8Ti/wCgaq1xcG5v+h42ABJH+cVfTpOe4F0Tmp02zAMudrHqqqbXzJFrb2jQCOap2tUJaMswXTYWt/eEntnFkyNyS9Ho239sU6b6NNr2w12Yj7ohhLJcOEwgth7Wc1lWrUO8TOYicoAFrQIvbsuQ8P0nVHiYEkgzxLbz+3YLrquy3+z9kaQ9lDSKwqS0taJIdxE6Ty4rJ6dGjf21xGJS2zUq4unWlzWOe+zbwA3K1h5TI9VPB7Wp0XVXPYSK+clh1dcGAeJkkTyFtVnbPxhIq+wDGtpl9Rps17i92UOzamAZ7BVY+mQ6kwkOIDdDmAE2h3YFWlZNtOkXnxM1jg9jG52EuJvvtdd0t5x6Qs/FY3Du9pUZYD7QU4jKSbta7QiTpEoOsWvmm0gOc4Aag5WyNOJIi56pto0hTYCBAg5WnUkxLiOy1UdbNH4/9bBaGNDi91gIiLwIEa8OXmp16pYGRAIbJ6HgJ42+qzcNWIe3gDY8ZGt1dVquLjN2tIEG2ZpiO8c1VGnjTD6dTM0FwGY3sI6f53RFSru2t7s85Imx8kLQcM0xa1v2CLxdG2aROa46cEGsUgOpUc54I1OkddFGq0Sb3MgAcIIv+yMbSy31Lb9uA73QeIMiRrmMoK8l6BABpeZ+S6DYGOpUDUFWwLZG6SHPjdEj3e6x6WGzSYJsZPI80TUwlQubTLSCcoDTac0Qb+STrhlN+jpcKAW5ni+awDhlIMAA20vPksjaOKdnIdEtcQIuCRb6GPJauNLaZazNL2gOOUZWQ1oEO/FeD5LFqtkz/nG6UEkx40lsHmJEC6FqvRGJOiGddbI6IiwrJdPIhbqz6dHK0cyZWiFtBGjBqQue6sUKZue6mtBCTFOmKBDFbexvc81hrb2MdzzWeT+JUOmftM/auXkeP+LU/O/9RXrm1fiFeR7QH2tT87/1FOHCn03/AARtGlRNX2j2skMieMFy6k+IML/WZ6n+EklYqInxBhf6zPU/wonxBhv6zPU/wkkgKF/yDDf1mep/hOPEWG/rM9T/AAkkgKOg8P8A+o2GoMNN1ZoaZh7YflJ1lhEOCpf4swb3S7EUgJdcS2xEe7FpBTJLJ4ovYUjJq7dw12iuwtJ/EbgaA9kTV21hXVA0YmkKf4jM6DQRzlMkoeCJyz/TQkGt2/hAzI3E0AMjr/eLsvF2XNBM2WdQ8at9k+k7ENyzMZjvXAdfkdfJJJJYIkR/SQT6yOP8R4U5fZ1QQGsaS43m7nmB1IA6NCsxni3DVGQ19Fj4ALgMkxxsLGwSSQsES/20buzOrbUw2YEVqcluVzgeBF1HGbUw5das0gAwSfoEklSwpD/br8mfQ2lQdd1RouCJOkDoOyjV2jQkfaggX5eXkkkq+JGvxI0WeIqDRZ7J0JnUcwkdvYcaVW6zxjokkj4kP40TO3sOZmq0xwBN56wqKm16HCo288efOySSXxIh4kX7I8Q4ZlZhfUaGggE300mOIHJaG0/FWErvziqAQbg7umhY7l053SSQ8MSnii0Vf8lw2RrTVpzcuMm5sTMjiYHYFUYrxDhyZbVZ6pJIWJDjjSRn1tt0T/7jfVTwe1sNq6q3oL/wnSV+CK8Qqvt/DkCKrNeZ/hEDxFhv6zPU/wAJJKkFFFPb+Gv9qzXmf4U/+Q4b+sz5/wAJJJjoX/IcN/WZ8/4S/wCQYb+sz1P8JJIChjt/Df1mep/haey/FOEa0h1emL8Sf4TpJNWqBKmB7R8R4V1QkVmEc5XmmNeDUeRcFziD0JKZJCVKhn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3975" y="-1790700"/>
            <a:ext cx="66579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4" descr="data:image/jpeg;base64,/9j/4AAQSkZJRgABAQAAAQABAAD/2wCEAAkGBhIQERQUEhQUFBQVFhQUGBQUFBQQFBYVFBQVFBYUFRUXGyYeFxkjGhQUIDAgJCcpLC0sFR4xNTAqNSYrLCkBCQoKDgwOGg8PGCkcHBwpKSksKSkpKSksKSwsKSksKSwsKSkpLCkpLCkpKSkpKSwpLCkpKSkpLCwsKSksLCkpKf/AABEIAKgBLAMBIgACEQEDEQH/xAAbAAABBQEBAAAAAAAAAAAAAAAEAAECAwUGB//EAD4QAAEDAgMGAwUHAwQBBQAAAAEAAhEDIQQSMQUiQVFhcQaBkRMyM6GxI0JScrLB0VPh8AcUFmKiFUNzgvH/xAAZAQADAQEBAAAAAAAAAAAAAAAAAQIDBAX/xAAlEQACAgMAAgIBBQEAAAAAAAAAAQIRAyExEkETIlEEFDJhgUL/2gAMAwEAAhEDEQA/APNvAutXsz6uXXrkfAmtXsz6uXXIM5dHThMFIIRIkkkkwIlOExVtOmkBXCIpBOKSZxhICZUSFAvTZ0AOVU5ykXKspgMXJ0ySAEpBRUwgBFMnTIGPKWZRToAD2g6yApusjdoaLPplIaJ1Ho3Zxss6obI3Z5sgGaUp5VYKlKYiuubt7ouUFX1b3CMQAFhT73dESh8L97ur0UA8pkkkAMnTKTRdAjUw1msHMz5Lxvap+3q//I/9RXsgs4f9WrxraJ+2qfnf+orKHWb+jofAnvVezPqV165DwLrV7M+pXXBamUujqSipBCJEkkkmBEoiloqCraZSYF2ZQcEpTEpUBBKEk6BEHNVasc5QTGhkkkkDEpBRV+Gwzqjg1jS5x4ASUXQitMtbBeG8RVJy0nW1LtwcvvarZp+Bg0TWqxwhom9hEnuFlLNBewbSOPSXT7Y8FupXpOziOMNM8gdCVzlWg5hhwIPIiE45Iy4wTT4Z20NFn09Fo7Q0WdT0VlIapojdnaIKpojNnaIBh4CkmCkmIor6t7hGoPEat7hGJgBYX73dXqjCfe7lXpAOmKdMmIaFdhmy4DqqkTs8b46JS4NBVd9nnrC8bx/xan53/qK9hxPw+7iV4/tD4tT87/1FZYzZnQ+BNavZn1K64LkfAmtXsz6uXXLUyl0dSCinCESOkknTAiVNhUCnCQFoKTlFpUnOQBXmSzJnJkwHUSnUYQAk8LS2T4er4n4bDlGrzZvrx8l6Dsfw3h8G1ubK6o4hvtHAHe5NBs3TuufJnjETkkcdsHwm6sM9TM1tsoiC8/sF3WztlNojcaGgxZukcydZ6lFVccGG9hmDQSIExOvJXCoHAwbcom3T0XnzyymyVkT4U1nZeBM8tZJ0tyCox2ANTeHIiDbh/Ib6IpmFAERYkG3Q2meyrxWJLZvwuYOsiSAOhJWTRMop9BqmFhhMBtmzn4kGABw5LHxeJwRY01Y3gW8XNBILt2NNE+M8Ty9lOwzOLnF4s2mBugjgSRM9VZ/tKFZmZwa5r22ykmC1xNjE8YH5VVtGbTX8Tzrb2zAGudSOdgMHUObrBII0MG651i9Kd4VdmHsaktmYcMpsDykEx9bq3aXgHDvIc3NTJgHIJGnv5T1jSAuvH+orTHHKor7M8weLI3Z2iM8Q+GqmFNznZJGcAiLxDgdNOyF2cLLsjNS2joUlJaDgFNoTQptC0AoxIu3uEUhcTqO4RRQMBwn3u5RCHwn3u5RCAEmSSSEJGbNbdx6FBo/Z43XeimfCo9H2iIawea8f2h8Wp+d/6ivYNrG7R0Xj20Pi1Pzv/UVOPho+nR+BNavZn1cuvXIeBPeq9mfVy61aGcukk6ipBBJJMkkmAxSCRThADlRlSKikA4CZwTrX2X4cdVhzzkYbiwc9w/6t/c/NTKSirYrMmjRL3BrQSSYAAkk9Auw8PeEACXVQHvBjITuMiJzW3ndNFo4N2GwDTAh8XsX1T0P4QbcBxWNidt1CwZN1usCc0Rq5wuTEarhyZ3LUTGeVRO5wmGyDKSYk20gaiA0aILaFUsZYB7j7rYvaxseQXnx21Vvle8OmPeJ/CBfh/ZdaPFpdS3ZLw0tdIsXWmo3mLHlquXwJTjPRnbYx5rFgPuhsu7nt0A9VbsHbDqdRjPuOcddRIgX5THzQIeXS6TJMk8L/ACTs3XB3vBu9A45ZMfJVRPikdy7ENAGY6SDHG2nUdVgbSxJbmy1GRLQKZJ5kCDOpm/ZZ9PxXmcQ5sN4ZOInreQQYU6+MblBpAZXSHSASSRYzGlvWUqCU5SejHrj7V7nG7id+OfbTjotXYtSpLcriRmJJEkmJNg60Xy68CVh40tNTK07oLiXAyDluIjgST6rKxG2cQ0Gm17mtE6W4mf3WqVoqVVo6l22KeHqZKfvEn75ytN5AJ94ROuqFqY+pckkTuwL2Eb0HSCFyTj7RkgmWnzveet1o09ouqlrHTLjAJgQJ4zqLnXmpcaRxzjaaZdjNp1IkvzNIDYN80HSDrqShHU6cywZTYGnwBgmWzwsbcFdQobri+7WyZGkMk6fv2WWcUC+b5SZvwkR8pV4m48JwqUHoPThIOafdMwBJiLlIFejGSkrPVhLyVooxXDuEShcUNO4RSssCwv3u5RCHwv3u5RCQChMnTJgJamy2bp7hZa1tmDdH5gs58Kh0p2z8TyC8e2h8Wp+d/wCor2Da5+1K8f2h8Wp+d/6iiHC306LwJ71Xsz6uXXrkPAnvVezPq5deFZnLolNrVdRphECErECtokqwYQonOE5qqbAzajIKupYeQoYg3ROHqQE7AqOHKrNNH+2C6Dw9s9jYr1gMou0Hp975W9VnPJ4q2J0irw94RlorVxDZltM2JH4nA6N6cUVtTxE4O9nRaxoByBwAdMgkkcIFvRDbX28K7i2SGT7okTyzka2j1QrK4g6WgQfUyeQXnym5u2cmTJfCompWDi4gucGy4i4mxjpAChWwEwDAbIAE6xYmPRSr4sBkgQ9+lzpqSfJV18XDBDpLgJjSTy+nkpoxUb6SGDD5uIJsLAwOJPNa+FwbWBzCAIYS9wmW23WNHkPVZ+GqtbldNm2gRm93NEdT9EaazAx4Ju6A4m+lwe+qY3lUXQ1OIDW8bwePSOUpsVhhbd3nTaYyzaekQEHTxmUEyZE6CZkmB0AJCpw20HGqGgmJIkmTJF56cEUaumU4mn7MgtEi4dYG44cuPyWxtXGHKxhADmNMwAYAcSDu23WkeaCq0g5+RlgCSXglzhAcPSR3UtoYsU2Q2CXS48Zcd0AHnr6pXRkstPxRk4popslpkndiNABpPE6ehWJWrNIJ4nrp5crytHa+IczMAJixPU6n6rDF7HlIPHstkaumSo1IN/krXVhUAaDvCb878/8ANEKymT6/t/dENw+UdeP8qmh+Ke2aW0sa1g9mIsQCRPCNOd83qoY/ZIbS9o3SAbQWkHTKe0LJx1MTMzxU8NjzRBpk5qb4zMmwMWI6iUeOtFfCqtBRrZXNyEOzABw9PTRaDWz8rcRImD1VmxfDjqtWm9oc6nmlxbvFuUjM0xxuPIrR2vsxlKoAwuF3lznXeRG61zRAtB63VRyeBpjjq0YmJZp3CIVWNsQDzHXzBVpXbF2rNgLDD3u6vVWG1d3V0KhMaE+UqQUs6VgQ9mtnZbYaB1WT7RbOzBZvdZZOFw6Zu1PiuXkOP+LU/O79RXru0j9o7uvItofFqfnf+oqocKfTovAnvVezPq5deFyPgMS6r2Z9XLsA1WZy6Sa5SD02VLKkIkHJ8yYBOgCt6lTKi9FbNwLqzsre5J91reLieSTdIQfsHZft37wORl3EaagBs9Z9Ed4jxHtKjGNdLWsL3NYZaMpiBzgD5qO2KRpMaylIpAHMQZL3nUmNNFk08K8vBkwMogcpuOt15uSflKzmnPydDvY8MbYydRxzHQeTSCeUFQrjMIFobEaS4kcfILawtHJSqVnuDHZSAHiOILyBrJYCLcSsvY1Vteq41DlaDmIsHEN91rWz0vyA5lSY+DKquEMgkAQB6WFudlG7nA5TIkcIJ4QOUCUf4q8Q0XENpNBIs5/4gA0AmONvkucbjaldwAsBEAWAa2TPkqim9goNWan++3wBYNAduxllwm/M7qvpuqVMoYLBjnPvplgm56fRDbMoioC4wBIBcZJcZIytHmEbRoeyGe7nSSMt4abOIA1dr3SaSMnFLbAajnZXuEEZg1oubGb/ACHqETSApjMffEOPAC5Dh0NhCrrVXPIyyxh3ngiBMiGwONp8+ipfRLnH8LnahwMNJieonMhfkUIurkzSfjwAQwBpsSReTIAJ7NJ8yVTQqMbncTmMENZpFQkZXX5cOvZZ+JxBHs8rt8ktAAD23LQQ21iIOqKfhSxs1JEunrO9A/8AJxPcJ0dCj40wfaGJDg95IzEF2UAEAFwaJPEwSucJE6wB5k3v2stT2wc40zYH5Bonz0VWxtjnEVC1sNAuSbwO3Eq1pDvevZYMPkoGYnOI5kEAiDxEGfNU5dZBgm50XRY/Y9NoBY4uid0m+YWkjhu28lzdR5gtdIOpPTX+ELZpH7aA3GXEHhr00UKmG1Ew6RY9TCJpMG8HEZoytbF3HgSdAOpVIp6Ocec8dDH7FaI2Wkdd4WxzvZVWMc6kS0EOY7LENgu/7TAHcqf/AKy6mwtcA86ue9xc1x4OLOBiBM8AuY2fjXh0AiDaItz/AGWnisWKVMgjMS6CYDmwbwfVZOOzmi5KdFlfGe3EvAaWlrWjSW3LSB5Qe4TrN9owOhpDgQI4BrjeG8oP0WkCeOq68J1pUCUB73dWqujq7urFuimJJJMmIUrb2U6zVhrb2WLNWWThcOmdj/iO7ryTaHxan53/AKivWsaftHd15LtD4tT87/1FOHB+zo/AR3q3Zn1cuwDlx/gP3qvZn1cuvCsmXSeZLMmSQSSlPKYInAbPqV3hlNpc48tAOZPAKW62xD7N2U/EPytgARmefdaCYk8z0XS1NpU8CPY0mtc47wP3puGueQbyCbdYTf7NuCY9oqNNXIXuzQGDK5s72o3ZHdy5av4hp1nl0VCSSJho7CR/C4Mk3klS4cmWcpPxiajsfloCX5SXTmLznkFxsOUOWfU8XH7zWuF4F2weBtc/usjazi/pHDp+9yqaeHBBngIA4xx+pRGC9lwxNLZZtLbz6hIMmbkDTh/b0QNMOcbSD0uTKMds7Qjdm0G3aOaO2Vs54BJabkyI0ANsvnKu0jS4pA1DZLnRcmfQCYJn0WvTwIoPNphuWPeN4u3nxV9PLLcxJY5r6dvdENIBIFzctPVGbP8AtKj/AGjszxmjgA1kSZFs1jbgsXJnLKb6UhjRkaDmZBcR7hFhFuckieq2sHs72zMrQGNpk7zSZdMZhHGd4+QWdiHl9VmctBdlJ1blF4ZHMN4cT3R2Arfasb9oW33PcDYygkhutncVk7atGEzP2tXa0tYzdGUTEtLpJbciJsBY81kmsSxzGiAzQXMhxjLHougGx2V6lUl8Bha4SM27JzNIHQfNZWNwFJ4rVKZqNDGl4aIGY6NMjQXAHFOBjCvz/hjPZlqb2oALb394S61xwEd1bicQ862aOWgnp3V+BwgDQQ9hdIvIc4mZLT1JshsS0NBzcB6zfRbL8HVGUpSAscybt4RfyNyVTgcc6i8FpLSCLjnBg9rfJPSrZRJNi4W5i6ExjXF9rCWx3NphVRt4bo6qttClUzEObLmaQYLoMnkJd+yyK+FdlykbxcWn8QDAD6T+yHYAbtO60QbfiK3vGFdlGtTeyC4t3mTMt4F3fTySSp6Kh9XRzjpfTDSIfTkAxBc2Zju36HogX1CYGl/LqUVSxP2mZ4kTLo5O5ciCnGHbeDmB0JEfLnor4bt0tk9n4UvcA25vp90aEnpErdxlB1LLlaIeHMzGBeSxpPGeN+St2DsxogjeJlpY0y4ToXDgJAuhNsYxzi5jyHFrveFgAwQA0cAMxSW2XjimvJgVQGQ0kHI86EEXiYjstNZNOlBJ5uj0WquvGi3QNQ1d3VhVdEXd3VoWpLGTKUpkCGW9ssbrVgroNmDcassvC4dMXGfEd3Xk+0Pi1Pzv/UV6xjPiO7ryfaHxan53/qKqHB+zo/AfvVezPq5deuQ8Ce9V7M+rl14CoiRJJSASawuIAEkkAAakkwB6pCNfYmwm1muq1X+yosmXRJJbBIHLUX5laGJ8QUaFJ9LBtl7soJAMuaQ7V1jmnLbhKytqYh4Y/CtBcaeUNLfdzNJzzNozHjyVOzdi1qDHVn1G5gJDGOzGeBJbYeq4MkvJ9Oa5Tb/CKdpF4JFT4huSSXE3vqeEgeax3sAMWBEaaTMj00WqKuZr6rzLmwGDV03JcSeFojmQs5lTictzlAH7pLQRjux203OIJvBjygFWUabGtN5PLXU9CmrY11gBDnEyGtiAQALDhJK0djeFMTWIc2m4RxO4LaSTqqbN6bNHY2HbUBqVBlayA2w4HKXwdcpc30R20cXmG61slsEtBBJJgEjmZhNiNnvDqVItc0ElkuBALGuA3pFhmk9YlQdRZTr+zMvaXtsDFRxJBsJMQSOkNXPJ2zkzRlz0C4h7HMYZJeC4kbsBrQCDP+aKNSgKH2bnfEbNxdjSxrsxg2JsDrxR2yqTHVjma0UmukgiTl90N7ktFupWh4gwlCrmrbxe0MbluIZJE5Y0IMTz7IsiCV6OcoYR4xGRxhxJbmJBFgOGp4ehR+yGVBWY8OBzMMCw94iXACwu35LPwvh3E1PaVQ3PLmZi2DeHZyOZDhHdaVHZz6daKsDfDi5zm82k8bkDgFTpqkX4a2afiei5tDLTIY97jnLJBzEElsjUcPNcvjA5rYd/TMyQ0NPvBxGp3hp0R23NsXrHMCc4awTNoEkehM8SVz+NrmqDUzS9oGaTNhECOMSVMYs5ap2iulFJpy9idZIm49Sqq+KFtDIAki4HT1TGnugiCeP4rDWE9ZgdBg6AEC5hbnXiWrBjSExyM2v0/hWPolw3eRHAe6T/AHsnw4AOXjBkk+llKhiTTqy0A5DmyneBdPLjE/JDYpSd0gqtgKmFaHOY4NcA6YkA3ieRk8VXWrOxjC4MbnbL6ryWtMCcuvCOXRdM/wAXYd7SXmDBDmFuYX5dFxuMrNNV+QBrHWyg2i1h0tKUW/ZeOW/sgavNhoDfoTf5dE9OrYNjrPXmicUM9PK2waJtewNyeXNEbMwoD2h7TlLgCYMQRorbNZPyCcC94MiQYuZgwQYJ6W+azKxJkybkuPUnT5LovEOCp0C2myoHktAcRfhMTxNm/Rc3VqHLoBBvzsiC9jxQcVsLpNIYyeJn1K0CsjZzy8EciCPOd1a66sbNAahx7qxQo8e6sK0GxikkkmIQXQbO9xq59b+zDuNWOXhePpi4z33d15PtD4tT87/1Fes40faO7rybH/Fqfnf+oq4cKfTo/AZ3qvZn1cuwlcl/p+yXVuzPq5dg9sKiGRlWYarke134XA+hkFVpFJktBO0cc5xcJu+dOMnXz180fgGV3UAwUnZiIBOVjbkauPABS2LjGMbvASHe/wAQ2P7LsMLiaMCpBh15cQJjjHC/Nedk+rozxpQTTOewvgN5YG1KrGAmd0ZybDjYf/q08B/p7hWEOcX1I4uOQT2CIxfiGnMkgNbAgGbnnCFPiFsS0nKJMgGDFiAT2WNyZpFxN/C7Nw9L4dJjT+KBm8nG6Oo12gf5C4lnihp0a8xNjDdAD1tcJsd4xLYa1rbkRJJi+tvok4sJ5YxO3bi2nM14OoHukgyJt2v2Qv8A6VRa/NkZnmQ5oEgW14nusunWd/tjiK1hlcA1sgkuflaZ6yFPZu0Kr6rKJbl3A57wLy25ae8s9SpMJ5k6VdNmhg6TRutAvM5QLalYPirxGylmaxrDUbkEnQZzLQRxEAnVdNiXti8afW0rzzxLghXeWNqDOwVMzQCb0wAS50cAAB17oMcs2lUQLGbbqYgAPc4PIcWsFmgQREaAWmf+yxcfiHtgO96IiAMgBmIHkP8A6lbVMtpseXNBqQ6mZGamGlmUi/KD6lc/tarnE2DrGW6OBhoI7Ef+S2jRxvI7Bn1oMO3jmtOhbA49yPRTp4drHkxIdmBAOX3gQJ5NN1ePZlnsy0yJhwInzHK0+Soc4A2MyY7taJmeei0RpDuwPE1Q2qMvGJ4RwEdgjm0wHAwS12UCOcx63VGLoMkETIE95OhPO6toUi3LDtHZwYMZrG09uKs7MdOIGZYb2Lb3teNEJTxOUnn15cVpY+o6tUMtDSXSQLcNL8EJi8HLrETAmbSSgtJWH7eqUDh6RoxOYk/j0I3v/FY9DEF5AIkARIFwJlUupGJ4TGt9J01jqjNm4bPOUGWieNyLk/snpGkqSs08G1lR3s6d5GvE5bwe8laTfCNem72jqjGNMOynNmINjaLRfVPsygHj2jh7M2DQ1zWSBwcCOO98kXtvadV00n2OZrCRBEQHNEjgBpzuVmnb0Rjcf9OeNYZieV+5ve6DqNk+VvpKvfh5M8Af5VVZbo28r0U0HEA5dJE/OPotrBvJpglYjRwW/QpZWgch81cOjKKPHurFXR1PdWrYBkk6YpgMVu7K9wd1hLc2OdzzWeThUOmXjx9o7uvJdofFqfnf+or1zaY+1d3XkmP+LU/O/wDUU4cG+nU/6cjerdmfVy62sLrk/wDTk71fsz6uXV1TdV7JYwTFOmTEWUKgBvoRH90VisSQy5Jgy067pEEHzHzQACNoY+Ble0PbEX1A6FY5IeW0JJezQqYEMpscQG5wHwJIBMTvE6XA8uix8Xi5ljDIkCxMZhOg5SfkulNIVaLbOFO4BAtM7w7jksOnscsLje0kcoE362lcdU9nL8Ti/wCgaq1xcG5v+h42ABJH+cVfTpOe4F0Tmp02zAMudrHqqqbXzJFrb2jQCOap2tUJaMswXTYWt/eEntnFkyNyS9Ho239sU6b6NNr2w12Yj7ohhLJcOEwgth7Wc1lWrUO8TOYicoAFrQIvbsuQ8P0nVHiYEkgzxLbz+3YLrquy3+z9kaQ9lDSKwqS0taJIdxE6Ty4rJ6dGjf21xGJS2zUq4unWlzWOe+zbwA3K1h5TI9VPB7Wp0XVXPYSK+clh1dcGAeJkkTyFtVnbPxhIq+wDGtpl9Rps17i92UOzamAZ7BVY+mQ6kwkOIDdDmAE2h3YFWlZNtOkXnxM1jg9jG52EuJvvtdd0t5x6Qs/FY3Du9pUZYD7QU4jKSbta7QiTpEoOsWvmm0gOc4Aag5WyNOJIi56pto0hTYCBAg5WnUkxLiOy1UdbNH4/9bBaGNDi91gIiLwIEa8OXmp16pYGRAIbJ6HgJ42+qzcNWIe3gDY8ZGt1dVquLjN2tIEG2ZpiO8c1VGnjTD6dTM0FwGY3sI6f53RFSru2t7s85Imx8kLQcM0xa1v2CLxdG2aROa46cEGsUgOpUc54I1OkddFGq0Sb3MgAcIIv+yMbSy31Lb9uA73QeIMiRrmMoK8l6BABpeZ+S6DYGOpUDUFWwLZG6SHPjdEj3e6x6WGzSYJsZPI80TUwlQubTLSCcoDTac0Qb+STrhlN+jpcKAW5ni+awDhlIMAA20vPksjaOKdnIdEtcQIuCRb6GPJauNLaZazNL2gOOUZWQ1oEO/FeD5LFqtkz/nG6UEkx40lsHmJEC6FqvRGJOiGddbI6IiwrJdPIhbqz6dHK0cyZWiFtBGjBqQue6sUKZue6mtBCTFOmKBDFbexvc81hrb2MdzzWeT+JUOmftM/auXkeP+LU/O/9RXrm1fiFeR7QH2tT87/1FOHCn03/AARtGlRNX2j2skMieMFy6k+IML/WZ6n+EklYqInxBhf6zPU/wonxBhv6zPU/wkkgKF/yDDf1mep/hOPEWG/rM9T/AAkkgKOg8P8A+o2GoMNN1ZoaZh7YflJ1lhEOCpf4swb3S7EUgJdcS2xEe7FpBTJLJ4ovYUjJq7dw12iuwtJ/EbgaA9kTV21hXVA0YmkKf4jM6DQRzlMkoeCJyz/TQkGt2/hAzI3E0AMjr/eLsvF2XNBM2WdQ8at9k+k7ENyzMZjvXAdfkdfJJJJYIkR/SQT6yOP8R4U5fZ1QQGsaS43m7nmB1IA6NCsxni3DVGQ19Fj4ALgMkxxsLGwSSQsES/20buzOrbUw2YEVqcluVzgeBF1HGbUw5das0gAwSfoEklSwpD/br8mfQ2lQdd1RouCJOkDoOyjV2jQkfaggX5eXkkkq+JGvxI0WeIqDRZ7J0JnUcwkdvYcaVW6zxjokkj4kP40TO3sOZmq0xwBN56wqKm16HCo288efOySSXxIh4kX7I8Q4ZlZhfUaGggE300mOIHJaG0/FWErvziqAQbg7umhY7l053SSQ8MSnii0Vf8lw2RrTVpzcuMm5sTMjiYHYFUYrxDhyZbVZ6pJIWJDjjSRn1tt0T/7jfVTwe1sNq6q3oL/wnSV+CK8Qqvt/DkCKrNeZ/hEDxFhv6zPU/wAJJKkFFFPb+Gv9qzXmf4U/+Q4b+sz5/wAJJJjoX/IcN/WZ8/4S/wCQYb+sz1P8JJIChjt/Df1mep/haey/FOEa0h1emL8Sf4TpJNWqBKmB7R8R4V1QkVmEc5XmmNeDUeRcFziD0JKZJCVKhn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06375" y="-1638300"/>
            <a:ext cx="66579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6" descr="data:image/jpeg;base64,/9j/4AAQSkZJRgABAQAAAQABAAD/2wCEAAkGBhIQERQUEhQUFBQVFhQUGBQUFBQQFBYVFBQVFBYUFRUXGyYeFxkjGhQUIDAgJCcpLC0sFR4xNTAqNSYrLCkBCQoKDgwOGg8PGCkcHBwpKSksKSkpKSksKSwsKSksKSwsKSkpLCkpLCkpKSkpKSwpLCkpKSkpLCwsKSksLCkpKf/AABEIAKgBLAMBIgACEQEDEQH/xAAbAAABBQEBAAAAAAAAAAAAAAAEAAECAwUGB//EAD4QAAEDAgMGAwUHAwQBBQAAAAEAAhEDIQQSMQUiQVFhcQaBkRMyM6GxI0JScrLB0VPh8AcUFmKiFUNzgvH/xAAZAQADAQEBAAAAAAAAAAAAAAAAAQIDBAX/xAAlEQACAgMAAgIBBQEAAAAAAAAAAQIRAyExEkETIlEEFDJhgUL/2gAMAwEAAhEDEQA/APNvAutXsz6uXXrkfAmtXsz6uXXIM5dHThMFIIRIkkkkwIlOExVtOmkBXCIpBOKSZxhICZUSFAvTZ0AOVU5ykXKspgMXJ0ySAEpBRUwgBFMnTIGPKWZRToAD2g6yApusjdoaLPplIaJ1Ho3Zxss6obI3Z5sgGaUp5VYKlKYiuubt7ouUFX1b3CMQAFhT73dESh8L97ur0UA8pkkkAMnTKTRdAjUw1msHMz5Lxvap+3q//I/9RXsgs4f9WrxraJ+2qfnf+orKHWb+jofAnvVezPqV165DwLrV7M+pXXBamUujqSipBCJEkkkmBEoiloqCraZSYF2ZQcEpTEpUBBKEk6BEHNVasc5QTGhkkkkDEpBRV+Gwzqjg1jS5x4ASUXQitMtbBeG8RVJy0nW1LtwcvvarZp+Bg0TWqxwhom9hEnuFlLNBewbSOPSXT7Y8FupXpOziOMNM8gdCVzlWg5hhwIPIiE45Iy4wTT4Z20NFn09Fo7Q0WdT0VlIapojdnaIKpojNnaIBh4CkmCkmIor6t7hGoPEat7hGJgBYX73dXqjCfe7lXpAOmKdMmIaFdhmy4DqqkTs8b46JS4NBVd9nnrC8bx/xan53/qK9hxPw+7iV4/tD4tT87/1FZYzZnQ+BNavZn1K64LkfAmtXsz6uXXLUyl0dSCinCESOkknTAiVNhUCnCQFoKTlFpUnOQBXmSzJnJkwHUSnUYQAk8LS2T4er4n4bDlGrzZvrx8l6Dsfw3h8G1ubK6o4hvtHAHe5NBs3TuufJnjETkkcdsHwm6sM9TM1tsoiC8/sF3WztlNojcaGgxZukcydZ6lFVccGG9hmDQSIExOvJXCoHAwbcom3T0XnzyymyVkT4U1nZeBM8tZJ0tyCox2ANTeHIiDbh/Ib6IpmFAERYkG3Q2meyrxWJLZvwuYOsiSAOhJWTRMop9BqmFhhMBtmzn4kGABw5LHxeJwRY01Y3gW8XNBILt2NNE+M8Ty9lOwzOLnF4s2mBugjgSRM9VZ/tKFZmZwa5r22ykmC1xNjE8YH5VVtGbTX8Tzrb2zAGudSOdgMHUObrBII0MG651i9Kd4VdmHsaktmYcMpsDykEx9bq3aXgHDvIc3NTJgHIJGnv5T1jSAuvH+orTHHKor7M8weLI3Z2iM8Q+GqmFNznZJGcAiLxDgdNOyF2cLLsjNS2joUlJaDgFNoTQptC0AoxIu3uEUhcTqO4RRQMBwn3u5RCHwn3u5RCAEmSSSEJGbNbdx6FBo/Z43XeimfCo9H2iIawea8f2h8Wp+d/6ivYNrG7R0Xj20Pi1Pzv/UVOPho+nR+BNavZn1cuvXIeBPeq9mfVy61aGcukk6ipBBJJMkkmAxSCRThADlRlSKikA4CZwTrX2X4cdVhzzkYbiwc9w/6t/c/NTKSirYrMmjRL3BrQSSYAAkk9Auw8PeEACXVQHvBjITuMiJzW3ndNFo4N2GwDTAh8XsX1T0P4QbcBxWNidt1CwZN1usCc0Rq5wuTEarhyZ3LUTGeVRO5wmGyDKSYk20gaiA0aILaFUsZYB7j7rYvaxseQXnx21Vvle8OmPeJ/CBfh/ZdaPFpdS3ZLw0tdIsXWmo3mLHlquXwJTjPRnbYx5rFgPuhsu7nt0A9VbsHbDqdRjPuOcddRIgX5THzQIeXS6TJMk8L/ACTs3XB3vBu9A45ZMfJVRPikdy7ENAGY6SDHG2nUdVgbSxJbmy1GRLQKZJ5kCDOpm/ZZ9PxXmcQ5sN4ZOInreQQYU6+MblBpAZXSHSASSRYzGlvWUqCU5SejHrj7V7nG7id+OfbTjotXYtSpLcriRmJJEkmJNg60Xy68CVh40tNTK07oLiXAyDluIjgST6rKxG2cQ0Gm17mtE6W4mf3WqVoqVVo6l22KeHqZKfvEn75ytN5AJ94ROuqFqY+pckkTuwL2Eb0HSCFyTj7RkgmWnzveet1o09ouqlrHTLjAJgQJ4zqLnXmpcaRxzjaaZdjNp1IkvzNIDYN80HSDrqShHU6cywZTYGnwBgmWzwsbcFdQobri+7WyZGkMk6fv2WWcUC+b5SZvwkR8pV4m48JwqUHoPThIOafdMwBJiLlIFejGSkrPVhLyVooxXDuEShcUNO4RSssCwv3u5RCHwv3u5RCQChMnTJgJamy2bp7hZa1tmDdH5gs58Kh0p2z8TyC8e2h8Wp+d/wCor2Da5+1K8f2h8Wp+d/6iiHC306LwJ71Xsz6uXXrkPAnvVezPq5deFZnLolNrVdRphECErECtokqwYQonOE5qqbAzajIKupYeQoYg3ROHqQE7AqOHKrNNH+2C6Dw9s9jYr1gMou0Hp975W9VnPJ4q2J0irw94RlorVxDZltM2JH4nA6N6cUVtTxE4O9nRaxoByBwAdMgkkcIFvRDbX28K7i2SGT7okTyzka2j1QrK4g6WgQfUyeQXnym5u2cmTJfCompWDi4gucGy4i4mxjpAChWwEwDAbIAE6xYmPRSr4sBkgQ9+lzpqSfJV18XDBDpLgJjSTy+nkpoxUb6SGDD5uIJsLAwOJPNa+FwbWBzCAIYS9wmW23WNHkPVZ+GqtbldNm2gRm93NEdT9EaazAx4Ju6A4m+lwe+qY3lUXQ1OIDW8bwePSOUpsVhhbd3nTaYyzaekQEHTxmUEyZE6CZkmB0AJCpw20HGqGgmJIkmTJF56cEUaumU4mn7MgtEi4dYG44cuPyWxtXGHKxhADmNMwAYAcSDu23WkeaCq0g5+RlgCSXglzhAcPSR3UtoYsU2Q2CXS48Zcd0AHnr6pXRkstPxRk4popslpkndiNABpPE6ehWJWrNIJ4nrp5crytHa+IczMAJixPU6n6rDF7HlIPHstkaumSo1IN/krXVhUAaDvCb878/8ANEKymT6/t/dENw+UdeP8qmh+Ke2aW0sa1g9mIsQCRPCNOd83qoY/ZIbS9o3SAbQWkHTKe0LJx1MTMzxU8NjzRBpk5qb4zMmwMWI6iUeOtFfCqtBRrZXNyEOzABw9PTRaDWz8rcRImD1VmxfDjqtWm9oc6nmlxbvFuUjM0xxuPIrR2vsxlKoAwuF3lznXeRG61zRAtB63VRyeBpjjq0YmJZp3CIVWNsQDzHXzBVpXbF2rNgLDD3u6vVWG1d3V0KhMaE+UqQUs6VgQ9mtnZbYaB1WT7RbOzBZvdZZOFw6Zu1PiuXkOP+LU/O79RXru0j9o7uvItofFqfnf+oqocKfTovAnvVezPq5deFyPgMS6r2Z9XLsA1WZy6Sa5SD02VLKkIkHJ8yYBOgCt6lTKi9FbNwLqzsre5J91reLieSTdIQfsHZft37wORl3EaagBs9Z9Ed4jxHtKjGNdLWsL3NYZaMpiBzgD5qO2KRpMaylIpAHMQZL3nUmNNFk08K8vBkwMogcpuOt15uSflKzmnPydDvY8MbYydRxzHQeTSCeUFQrjMIFobEaS4kcfILawtHJSqVnuDHZSAHiOILyBrJYCLcSsvY1Vteq41DlaDmIsHEN91rWz0vyA5lSY+DKquEMgkAQB6WFudlG7nA5TIkcIJ4QOUCUf4q8Q0XENpNBIs5/4gA0AmONvkucbjaldwAsBEAWAa2TPkqim9goNWan++3wBYNAduxllwm/M7qvpuqVMoYLBjnPvplgm56fRDbMoioC4wBIBcZJcZIytHmEbRoeyGe7nSSMt4abOIA1dr3SaSMnFLbAajnZXuEEZg1oubGb/ACHqETSApjMffEOPAC5Dh0NhCrrVXPIyyxh3ngiBMiGwONp8+ipfRLnH8LnahwMNJieonMhfkUIurkzSfjwAQwBpsSReTIAJ7NJ8yVTQqMbncTmMENZpFQkZXX5cOvZZ+JxBHs8rt8ktAAD23LQQ21iIOqKfhSxs1JEunrO9A/8AJxPcJ0dCj40wfaGJDg95IzEF2UAEAFwaJPEwSucJE6wB5k3v2stT2wc40zYH5Bonz0VWxtjnEVC1sNAuSbwO3Eq1pDvevZYMPkoGYnOI5kEAiDxEGfNU5dZBgm50XRY/Y9NoBY4uid0m+YWkjhu28lzdR5gtdIOpPTX+ELZpH7aA3GXEHhr00UKmG1Ew6RY9TCJpMG8HEZoytbF3HgSdAOpVIp6Ocec8dDH7FaI2Wkdd4WxzvZVWMc6kS0EOY7LENgu/7TAHcqf/AKy6mwtcA86ue9xc1x4OLOBiBM8AuY2fjXh0AiDaItz/AGWnisWKVMgjMS6CYDmwbwfVZOOzmi5KdFlfGe3EvAaWlrWjSW3LSB5Qe4TrN9owOhpDgQI4BrjeG8oP0WkCeOq68J1pUCUB73dWqujq7urFuimJJJMmIUrb2U6zVhrb2WLNWWThcOmdj/iO7ryTaHxan53/AKivWsaftHd15LtD4tT87/1FOHB+zo/AR3q3Zn1cuwDlx/gP3qvZn1cuvCsmXSeZLMmSQSSlPKYInAbPqV3hlNpc48tAOZPAKW62xD7N2U/EPytgARmefdaCYk8z0XS1NpU8CPY0mtc47wP3puGueQbyCbdYTf7NuCY9oqNNXIXuzQGDK5s72o3ZHdy5av4hp1nl0VCSSJho7CR/C4Mk3klS4cmWcpPxiajsfloCX5SXTmLznkFxsOUOWfU8XH7zWuF4F2weBtc/usjazi/pHDp+9yqaeHBBngIA4xx+pRGC9lwxNLZZtLbz6hIMmbkDTh/b0QNMOcbSD0uTKMds7Qjdm0G3aOaO2Vs54BJabkyI0ANsvnKu0jS4pA1DZLnRcmfQCYJn0WvTwIoPNphuWPeN4u3nxV9PLLcxJY5r6dvdENIBIFzctPVGbP8AtKj/AGjszxmjgA1kSZFs1jbgsXJnLKb6UhjRkaDmZBcR7hFhFuckieq2sHs72zMrQGNpk7zSZdMZhHGd4+QWdiHl9VmctBdlJ1blF4ZHMN4cT3R2Arfasb9oW33PcDYygkhutncVk7atGEzP2tXa0tYzdGUTEtLpJbciJsBY81kmsSxzGiAzQXMhxjLHougGx2V6lUl8Bha4SM27JzNIHQfNZWNwFJ4rVKZqNDGl4aIGY6NMjQXAHFOBjCvz/hjPZlqb2oALb394S61xwEd1bicQ862aOWgnp3V+BwgDQQ9hdIvIc4mZLT1JshsS0NBzcB6zfRbL8HVGUpSAscybt4RfyNyVTgcc6i8FpLSCLjnBg9rfJPSrZRJNi4W5i6ExjXF9rCWx3NphVRt4bo6qttClUzEObLmaQYLoMnkJd+yyK+FdlykbxcWn8QDAD6T+yHYAbtO60QbfiK3vGFdlGtTeyC4t3mTMt4F3fTySSp6Kh9XRzjpfTDSIfTkAxBc2Zju36HogX1CYGl/LqUVSxP2mZ4kTLo5O5ciCnGHbeDmB0JEfLnor4bt0tk9n4UvcA25vp90aEnpErdxlB1LLlaIeHMzGBeSxpPGeN+St2DsxogjeJlpY0y4ToXDgJAuhNsYxzi5jyHFrveFgAwQA0cAMxSW2XjimvJgVQGQ0kHI86EEXiYjstNZNOlBJ5uj0WquvGi3QNQ1d3VhVdEXd3VoWpLGTKUpkCGW9ssbrVgroNmDcassvC4dMXGfEd3Xk+0Pi1Pzv/UV6xjPiO7ryfaHxan53/qKqHB+zo/AfvVezPq5deuQ8Ce9V7M+rl14CoiRJJSASawuIAEkkAAakkwB6pCNfYmwm1muq1X+yosmXRJJbBIHLUX5laGJ8QUaFJ9LBtl7soJAMuaQ7V1jmnLbhKytqYh4Y/CtBcaeUNLfdzNJzzNozHjyVOzdi1qDHVn1G5gJDGOzGeBJbYeq4MkvJ9Oa5Tb/CKdpF4JFT4huSSXE3vqeEgeax3sAMWBEaaTMj00WqKuZr6rzLmwGDV03JcSeFojmQs5lTictzlAH7pLQRjux203OIJvBjygFWUabGtN5PLXU9CmrY11gBDnEyGtiAQALDhJK0djeFMTWIc2m4RxO4LaSTqqbN6bNHY2HbUBqVBlayA2w4HKXwdcpc30R20cXmG61slsEtBBJJgEjmZhNiNnvDqVItc0ElkuBALGuA3pFhmk9YlQdRZTr+zMvaXtsDFRxJBsJMQSOkNXPJ2zkzRlz0C4h7HMYZJeC4kbsBrQCDP+aKNSgKH2bnfEbNxdjSxrsxg2JsDrxR2yqTHVjma0UmukgiTl90N7ktFupWh4gwlCrmrbxe0MbluIZJE5Y0IMTz7IsiCV6OcoYR4xGRxhxJbmJBFgOGp4ehR+yGVBWY8OBzMMCw94iXACwu35LPwvh3E1PaVQ3PLmZi2DeHZyOZDhHdaVHZz6daKsDfDi5zm82k8bkDgFTpqkX4a2afiei5tDLTIY97jnLJBzEElsjUcPNcvjA5rYd/TMyQ0NPvBxGp3hp0R23NsXrHMCc4awTNoEkehM8SVz+NrmqDUzS9oGaTNhECOMSVMYs5ap2iulFJpy9idZIm49Sqq+KFtDIAki4HT1TGnugiCeP4rDWE9ZgdBg6AEC5hbnXiWrBjSExyM2v0/hWPolw3eRHAe6T/AHsnw4AOXjBkk+llKhiTTqy0A5DmyneBdPLjE/JDYpSd0gqtgKmFaHOY4NcA6YkA3ieRk8VXWrOxjC4MbnbL6ryWtMCcuvCOXRdM/wAXYd7SXmDBDmFuYX5dFxuMrNNV+QBrHWyg2i1h0tKUW/ZeOW/sgavNhoDfoTf5dE9OrYNjrPXmicUM9PK2waJtewNyeXNEbMwoD2h7TlLgCYMQRorbNZPyCcC94MiQYuZgwQYJ6W+azKxJkybkuPUnT5LovEOCp0C2myoHktAcRfhMTxNm/Rc3VqHLoBBvzsiC9jxQcVsLpNIYyeJn1K0CsjZzy8EciCPOd1a66sbNAahx7qxQo8e6sK0GxikkkmIQXQbO9xq59b+zDuNWOXhePpi4z33d15PtD4tT87/1Fes40faO7rybH/Fqfnf+oq4cKfTo/AZ3qvZn1cuwlcl/p+yXVuzPq5dg9sKiGRlWYarke134XA+hkFVpFJktBO0cc5xcJu+dOMnXz180fgGV3UAwUnZiIBOVjbkauPABS2LjGMbvASHe/wAQ2P7LsMLiaMCpBh15cQJjjHC/Nedk+rozxpQTTOewvgN5YG1KrGAmd0ZybDjYf/q08B/p7hWEOcX1I4uOQT2CIxfiGnMkgNbAgGbnnCFPiFsS0nKJMgGDFiAT2WNyZpFxN/C7Nw9L4dJjT+KBm8nG6Oo12gf5C4lnihp0a8xNjDdAD1tcJsd4xLYa1rbkRJJi+tvok4sJ5YxO3bi2nM14OoHukgyJt2v2Qv8A6VRa/NkZnmQ5oEgW14nusunWd/tjiK1hlcA1sgkuflaZ6yFPZu0Kr6rKJbl3A57wLy25ae8s9SpMJ5k6VdNmhg6TRutAvM5QLalYPirxGylmaxrDUbkEnQZzLQRxEAnVdNiXti8afW0rzzxLghXeWNqDOwVMzQCb0wAS50cAAB17oMcs2lUQLGbbqYgAPc4PIcWsFmgQREaAWmf+yxcfiHtgO96IiAMgBmIHkP8A6lbVMtpseXNBqQ6mZGamGlmUi/KD6lc/tarnE2DrGW6OBhoI7Ef+S2jRxvI7Bn1oMO3jmtOhbA49yPRTp4drHkxIdmBAOX3gQJ5NN1ePZlnsy0yJhwInzHK0+Soc4A2MyY7taJmeei0RpDuwPE1Q2qMvGJ4RwEdgjm0wHAwS12UCOcx63VGLoMkETIE95OhPO6toUi3LDtHZwYMZrG09uKs7MdOIGZYb2Lb3teNEJTxOUnn15cVpY+o6tUMtDSXSQLcNL8EJi8HLrETAmbSSgtJWH7eqUDh6RoxOYk/j0I3v/FY9DEF5AIkARIFwJlUupGJ4TGt9J01jqjNm4bPOUGWieNyLk/snpGkqSs08G1lR3s6d5GvE5bwe8laTfCNem72jqjGNMOynNmINjaLRfVPsygHj2jh7M2DQ1zWSBwcCOO98kXtvadV00n2OZrCRBEQHNEjgBpzuVmnb0Rjcf9OeNYZieV+5ve6DqNk+VvpKvfh5M8Af5VVZbo28r0U0HEA5dJE/OPotrBvJpglYjRwW/QpZWgch81cOjKKPHurFXR1PdWrYBkk6YpgMVu7K9wd1hLc2OdzzWeThUOmXjx9o7uvJdofFqfnf+or1zaY+1d3XkmP+LU/O/wDUU4cG+nU/6cjerdmfVy62sLrk/wDTk71fsz6uXV1TdV7JYwTFOmTEWUKgBvoRH90VisSQy5Jgy067pEEHzHzQACNoY+Ble0PbEX1A6FY5IeW0JJezQqYEMpscQG5wHwJIBMTvE6XA8uix8Xi5ljDIkCxMZhOg5SfkulNIVaLbOFO4BAtM7w7jksOnscsLje0kcoE362lcdU9nL8Ti/wCgaq1xcG5v+h42ABJH+cVfTpOe4F0Tmp02zAMudrHqqqbXzJFrb2jQCOap2tUJaMswXTYWt/eEntnFkyNyS9Ho239sU6b6NNr2w12Yj7ohhLJcOEwgth7Wc1lWrUO8TOYicoAFrQIvbsuQ8P0nVHiYEkgzxLbz+3YLrquy3+z9kaQ9lDSKwqS0taJIdxE6Ty4rJ6dGjf21xGJS2zUq4unWlzWOe+zbwA3K1h5TI9VPB7Wp0XVXPYSK+clh1dcGAeJkkTyFtVnbPxhIq+wDGtpl9Rps17i92UOzamAZ7BVY+mQ6kwkOIDdDmAE2h3YFWlZNtOkXnxM1jg9jG52EuJvvtdd0t5x6Qs/FY3Du9pUZYD7QU4jKSbta7QiTpEoOsWvmm0gOc4Aag5WyNOJIi56pto0hTYCBAg5WnUkxLiOy1UdbNH4/9bBaGNDi91gIiLwIEa8OXmp16pYGRAIbJ6HgJ42+qzcNWIe3gDY8ZGt1dVquLjN2tIEG2ZpiO8c1VGnjTD6dTM0FwGY3sI6f53RFSru2t7s85Imx8kLQcM0xa1v2CLxdG2aROa46cEGsUgOpUc54I1OkddFGq0Sb3MgAcIIv+yMbSy31Lb9uA73QeIMiRrmMoK8l6BABpeZ+S6DYGOpUDUFWwLZG6SHPjdEj3e6x6WGzSYJsZPI80TUwlQubTLSCcoDTac0Qb+STrhlN+jpcKAW5ni+awDhlIMAA20vPksjaOKdnIdEtcQIuCRb6GPJauNLaZazNL2gOOUZWQ1oEO/FeD5LFqtkz/nG6UEkx40lsHmJEC6FqvRGJOiGddbI6IiwrJdPIhbqz6dHK0cyZWiFtBGjBqQue6sUKZue6mtBCTFOmKBDFbexvc81hrb2MdzzWeT+JUOmftM/auXkeP+LU/O/9RXrm1fiFeR7QH2tT87/1FOHCn03/AARtGlRNX2j2skMieMFy6k+IML/WZ6n+EklYqInxBhf6zPU/wonxBhv6zPU/wkkgKF/yDDf1mep/hOPEWG/rM9T/AAkkgKOg8P8A+o2GoMNN1ZoaZh7YflJ1lhEOCpf4swb3S7EUgJdcS2xEe7FpBTJLJ4ovYUjJq7dw12iuwtJ/EbgaA9kTV21hXVA0YmkKf4jM6DQRzlMkoeCJyz/TQkGt2/hAzI3E0AMjr/eLsvF2XNBM2WdQ8at9k+k7ENyzMZjvXAdfkdfJJJJYIkR/SQT6yOP8R4U5fZ1QQGsaS43m7nmB1IA6NCsxni3DVGQ19Fj4ALgMkxxsLGwSSQsES/20buzOrbUw2YEVqcluVzgeBF1HGbUw5das0gAwSfoEklSwpD/br8mfQ2lQdd1RouCJOkDoOyjV2jQkfaggX5eXkkkq+JGvxI0WeIqDRZ7J0JnUcwkdvYcaVW6zxjokkj4kP40TO3sOZmq0xwBN56wqKm16HCo288efOySSXxIh4kX7I8Q4ZlZhfUaGggE300mOIHJaG0/FWErvziqAQbg7umhY7l053SSQ8MSnii0Vf8lw2RrTVpzcuMm5sTMjiYHYFUYrxDhyZbVZ6pJIWJDjjSRn1tt0T/7jfVTwe1sNq6q3oL/wnSV+CK8Qqvt/DkCKrNeZ/hEDxFhv6zPU/wAJJKkFFFPb+Gv9qzXmf4U/+Q4b+sz5/wAJJJjoX/IcN/WZ8/4S/wCQYb+sz1P8JJIChjt/Df1mep/haey/FOEa0h1emL8Sf4TpJNWqBKmB7R8R4V1QkVmEc5XmmNeDUeRcFziD0JKZJCVKhn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58775" y="-1485900"/>
            <a:ext cx="66579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8" descr="data:image/jpeg;base64,/9j/4AAQSkZJRgABAQAAAQABAAD/2wCEAAkGBhIQERQUEhQUFBQVFhQUGBQUFBQQFBYVFBQVFBYUFRUXGyYeFxkjGhQUIDAgJCcpLC0sFR4xNTAqNSYrLCkBCQoKDgwOGg8PGCkcHBwpKSksKSkpKSksKSwsKSksKSwsKSkpLCkpLCkpKSkpKSwpLCkpKSkpLCwsKSksLCkpKf/AABEIAKgBLAMBIgACEQEDEQH/xAAbAAABBQEBAAAAAAAAAAAAAAAEAAECAwUGB//EAD4QAAEDAgMGAwUHAwQBBQAAAAEAAhEDIQQSMQUiQVFhcQaBkRMyM6GxI0JScrLB0VPh8AcUFmKiFUNzgvH/xAAZAQADAQEBAAAAAAAAAAAAAAAAAQIDBAX/xAAlEQACAgMAAgIBBQEAAAAAAAAAAQIRAyExEkETIlEEFDJhgUL/2gAMAwEAAhEDEQA/APNvAutXsz6uXXrkfAmtXsz6uXXIM5dHThMFIIRIkkkkwIlOExVtOmkBXCIpBOKSZxhICZUSFAvTZ0AOVU5ykXKspgMXJ0ySAEpBRUwgBFMnTIGPKWZRToAD2g6yApusjdoaLPplIaJ1Ho3Zxss6obI3Z5sgGaUp5VYKlKYiuubt7ouUFX1b3CMQAFhT73dESh8L97ur0UA8pkkkAMnTKTRdAjUw1msHMz5Lxvap+3q//I/9RXsgs4f9WrxraJ+2qfnf+orKHWb+jofAnvVezPqV165DwLrV7M+pXXBamUujqSipBCJEkkkmBEoiloqCraZSYF2ZQcEpTEpUBBKEk6BEHNVasc5QTGhkkkkDEpBRV+Gwzqjg1jS5x4ASUXQitMtbBeG8RVJy0nW1LtwcvvarZp+Bg0TWqxwhom9hEnuFlLNBewbSOPSXT7Y8FupXpOziOMNM8gdCVzlWg5hhwIPIiE45Iy4wTT4Z20NFn09Fo7Q0WdT0VlIapojdnaIKpojNnaIBh4CkmCkmIor6t7hGoPEat7hGJgBYX73dXqjCfe7lXpAOmKdMmIaFdhmy4DqqkTs8b46JS4NBVd9nnrC8bx/xan53/qK9hxPw+7iV4/tD4tT87/1FZYzZnQ+BNavZn1K64LkfAmtXsz6uXXLUyl0dSCinCESOkknTAiVNhUCnCQFoKTlFpUnOQBXmSzJnJkwHUSnUYQAk8LS2T4er4n4bDlGrzZvrx8l6Dsfw3h8G1ubK6o4hvtHAHe5NBs3TuufJnjETkkcdsHwm6sM9TM1tsoiC8/sF3WztlNojcaGgxZukcydZ6lFVccGG9hmDQSIExOvJXCoHAwbcom3T0XnzyymyVkT4U1nZeBM8tZJ0tyCox2ANTeHIiDbh/Ib6IpmFAERYkG3Q2meyrxWJLZvwuYOsiSAOhJWTRMop9BqmFhhMBtmzn4kGABw5LHxeJwRY01Y3gW8XNBILt2NNE+M8Ty9lOwzOLnF4s2mBugjgSRM9VZ/tKFZmZwa5r22ykmC1xNjE8YH5VVtGbTX8Tzrb2zAGudSOdgMHUObrBII0MG651i9Kd4VdmHsaktmYcMpsDykEx9bq3aXgHDvIc3NTJgHIJGnv5T1jSAuvH+orTHHKor7M8weLI3Z2iM8Q+GqmFNznZJGcAiLxDgdNOyF2cLLsjNS2joUlJaDgFNoTQptC0AoxIu3uEUhcTqO4RRQMBwn3u5RCHwn3u5RCAEmSSSEJGbNbdx6FBo/Z43XeimfCo9H2iIawea8f2h8Wp+d/6ivYNrG7R0Xj20Pi1Pzv/UVOPho+nR+BNavZn1cuvXIeBPeq9mfVy61aGcukk6ipBBJJMkkmAxSCRThADlRlSKikA4CZwTrX2X4cdVhzzkYbiwc9w/6t/c/NTKSirYrMmjRL3BrQSSYAAkk9Auw8PeEACXVQHvBjITuMiJzW3ndNFo4N2GwDTAh8XsX1T0P4QbcBxWNidt1CwZN1usCc0Rq5wuTEarhyZ3LUTGeVRO5wmGyDKSYk20gaiA0aILaFUsZYB7j7rYvaxseQXnx21Vvle8OmPeJ/CBfh/ZdaPFpdS3ZLw0tdIsXWmo3mLHlquXwJTjPRnbYx5rFgPuhsu7nt0A9VbsHbDqdRjPuOcddRIgX5THzQIeXS6TJMk8L/ACTs3XB3vBu9A45ZMfJVRPikdy7ENAGY6SDHG2nUdVgbSxJbmy1GRLQKZJ5kCDOpm/ZZ9PxXmcQ5sN4ZOInreQQYU6+MblBpAZXSHSASSRYzGlvWUqCU5SejHrj7V7nG7id+OfbTjotXYtSpLcriRmJJEkmJNg60Xy68CVh40tNTK07oLiXAyDluIjgST6rKxG2cQ0Gm17mtE6W4mf3WqVoqVVo6l22KeHqZKfvEn75ytN5AJ94ROuqFqY+pckkTuwL2Eb0HSCFyTj7RkgmWnzveet1o09ouqlrHTLjAJgQJ4zqLnXmpcaRxzjaaZdjNp1IkvzNIDYN80HSDrqShHU6cywZTYGnwBgmWzwsbcFdQobri+7WyZGkMk6fv2WWcUC+b5SZvwkR8pV4m48JwqUHoPThIOafdMwBJiLlIFejGSkrPVhLyVooxXDuEShcUNO4RSssCwv3u5RCHwv3u5RCQChMnTJgJamy2bp7hZa1tmDdH5gs58Kh0p2z8TyC8e2h8Wp+d/wCor2Da5+1K8f2h8Wp+d/6iiHC306LwJ71Xsz6uXXrkPAnvVezPq5deFZnLolNrVdRphECErECtokqwYQonOE5qqbAzajIKupYeQoYg3ROHqQE7AqOHKrNNH+2C6Dw9s9jYr1gMou0Hp975W9VnPJ4q2J0irw94RlorVxDZltM2JH4nA6N6cUVtTxE4O9nRaxoByBwAdMgkkcIFvRDbX28K7i2SGT7okTyzka2j1QrK4g6WgQfUyeQXnym5u2cmTJfCompWDi4gucGy4i4mxjpAChWwEwDAbIAE6xYmPRSr4sBkgQ9+lzpqSfJV18XDBDpLgJjSTy+nkpoxUb6SGDD5uIJsLAwOJPNa+FwbWBzCAIYS9wmW23WNHkPVZ+GqtbldNm2gRm93NEdT9EaazAx4Ju6A4m+lwe+qY3lUXQ1OIDW8bwePSOUpsVhhbd3nTaYyzaekQEHTxmUEyZE6CZkmB0AJCpw20HGqGgmJIkmTJF56cEUaumU4mn7MgtEi4dYG44cuPyWxtXGHKxhADmNMwAYAcSDu23WkeaCq0g5+RlgCSXglzhAcPSR3UtoYsU2Q2CXS48Zcd0AHnr6pXRkstPxRk4popslpkndiNABpPE6ehWJWrNIJ4nrp5crytHa+IczMAJixPU6n6rDF7HlIPHstkaumSo1IN/krXVhUAaDvCb878/8ANEKymT6/t/dENw+UdeP8qmh+Ke2aW0sa1g9mIsQCRPCNOd83qoY/ZIbS9o3SAbQWkHTKe0LJx1MTMzxU8NjzRBpk5qb4zMmwMWI6iUeOtFfCqtBRrZXNyEOzABw9PTRaDWz8rcRImD1VmxfDjqtWm9oc6nmlxbvFuUjM0xxuPIrR2vsxlKoAwuF3lznXeRG61zRAtB63VRyeBpjjq0YmJZp3CIVWNsQDzHXzBVpXbF2rNgLDD3u6vVWG1d3V0KhMaE+UqQUs6VgQ9mtnZbYaB1WT7RbOzBZvdZZOFw6Zu1PiuXkOP+LU/O79RXru0j9o7uvItofFqfnf+oqocKfTovAnvVezPq5deFyPgMS6r2Z9XLsA1WZy6Sa5SD02VLKkIkHJ8yYBOgCt6lTKi9FbNwLqzsre5J91reLieSTdIQfsHZft37wORl3EaagBs9Z9Ed4jxHtKjGNdLWsL3NYZaMpiBzgD5qO2KRpMaylIpAHMQZL3nUmNNFk08K8vBkwMogcpuOt15uSflKzmnPydDvY8MbYydRxzHQeTSCeUFQrjMIFobEaS4kcfILawtHJSqVnuDHZSAHiOILyBrJYCLcSsvY1Vteq41DlaDmIsHEN91rWz0vyA5lSY+DKquEMgkAQB6WFudlG7nA5TIkcIJ4QOUCUf4q8Q0XENpNBIs5/4gA0AmONvkucbjaldwAsBEAWAa2TPkqim9goNWan++3wBYNAduxllwm/M7qvpuqVMoYLBjnPvplgm56fRDbMoioC4wBIBcZJcZIytHmEbRoeyGe7nSSMt4abOIA1dr3SaSMnFLbAajnZXuEEZg1oubGb/ACHqETSApjMffEOPAC5Dh0NhCrrVXPIyyxh3ngiBMiGwONp8+ipfRLnH8LnahwMNJieonMhfkUIurkzSfjwAQwBpsSReTIAJ7NJ8yVTQqMbncTmMENZpFQkZXX5cOvZZ+JxBHs8rt8ktAAD23LQQ21iIOqKfhSxs1JEunrO9A/8AJxPcJ0dCj40wfaGJDg95IzEF2UAEAFwaJPEwSucJE6wB5k3v2stT2wc40zYH5Bonz0VWxtjnEVC1sNAuSbwO3Eq1pDvevZYMPkoGYnOI5kEAiDxEGfNU5dZBgm50XRY/Y9NoBY4uid0m+YWkjhu28lzdR5gtdIOpPTX+ELZpH7aA3GXEHhr00UKmG1Ew6RY9TCJpMG8HEZoytbF3HgSdAOpVIp6Ocec8dDH7FaI2Wkdd4WxzvZVWMc6kS0EOY7LENgu/7TAHcqf/AKy6mwtcA86ue9xc1x4OLOBiBM8AuY2fjXh0AiDaItz/AGWnisWKVMgjMS6CYDmwbwfVZOOzmi5KdFlfGe3EvAaWlrWjSW3LSB5Qe4TrN9owOhpDgQI4BrjeG8oP0WkCeOq68J1pUCUB73dWqujq7urFuimJJJMmIUrb2U6zVhrb2WLNWWThcOmdj/iO7ryTaHxan53/AKivWsaftHd15LtD4tT87/1FOHB+zo/AR3q3Zn1cuwDlx/gP3qvZn1cuvCsmXSeZLMmSQSSlPKYInAbPqV3hlNpc48tAOZPAKW62xD7N2U/EPytgARmefdaCYk8z0XS1NpU8CPY0mtc47wP3puGueQbyCbdYTf7NuCY9oqNNXIXuzQGDK5s72o3ZHdy5av4hp1nl0VCSSJho7CR/C4Mk3klS4cmWcpPxiajsfloCX5SXTmLznkFxsOUOWfU8XH7zWuF4F2weBtc/usjazi/pHDp+9yqaeHBBngIA4xx+pRGC9lwxNLZZtLbz6hIMmbkDTh/b0QNMOcbSD0uTKMds7Qjdm0G3aOaO2Vs54BJabkyI0ANsvnKu0jS4pA1DZLnRcmfQCYJn0WvTwIoPNphuWPeN4u3nxV9PLLcxJY5r6dvdENIBIFzctPVGbP8AtKj/AGjszxmjgA1kSZFs1jbgsXJnLKb6UhjRkaDmZBcR7hFhFuckieq2sHs72zMrQGNpk7zSZdMZhHGd4+QWdiHl9VmctBdlJ1blF4ZHMN4cT3R2Arfasb9oW33PcDYygkhutncVk7atGEzP2tXa0tYzdGUTEtLpJbciJsBY81kmsSxzGiAzQXMhxjLHougGx2V6lUl8Bha4SM27JzNIHQfNZWNwFJ4rVKZqNDGl4aIGY6NMjQXAHFOBjCvz/hjPZlqb2oALb394S61xwEd1bicQ862aOWgnp3V+BwgDQQ9hdIvIc4mZLT1JshsS0NBzcB6zfRbL8HVGUpSAscybt4RfyNyVTgcc6i8FpLSCLjnBg9rfJPSrZRJNi4W5i6ExjXF9rCWx3NphVRt4bo6qttClUzEObLmaQYLoMnkJd+yyK+FdlykbxcWn8QDAD6T+yHYAbtO60QbfiK3vGFdlGtTeyC4t3mTMt4F3fTySSp6Kh9XRzjpfTDSIfTkAxBc2Zju36HogX1CYGl/LqUVSxP2mZ4kTLo5O5ciCnGHbeDmB0JEfLnor4bt0tk9n4UvcA25vp90aEnpErdxlB1LLlaIeHMzGBeSxpPGeN+St2DsxogjeJlpY0y4ToXDgJAuhNsYxzi5jyHFrveFgAwQA0cAMxSW2XjimvJgVQGQ0kHI86EEXiYjstNZNOlBJ5uj0WquvGi3QNQ1d3VhVdEXd3VoWpLGTKUpkCGW9ssbrVgroNmDcassvC4dMXGfEd3Xk+0Pi1Pzv/UV6xjPiO7ryfaHxan53/qKqHB+zo/AfvVezPq5deuQ8Ce9V7M+rl14CoiRJJSASawuIAEkkAAakkwB6pCNfYmwm1muq1X+yosmXRJJbBIHLUX5laGJ8QUaFJ9LBtl7soJAMuaQ7V1jmnLbhKytqYh4Y/CtBcaeUNLfdzNJzzNozHjyVOzdi1qDHVn1G5gJDGOzGeBJbYeq4MkvJ9Oa5Tb/CKdpF4JFT4huSSXE3vqeEgeax3sAMWBEaaTMj00WqKuZr6rzLmwGDV03JcSeFojmQs5lTictzlAH7pLQRjux203OIJvBjygFWUabGtN5PLXU9CmrY11gBDnEyGtiAQALDhJK0djeFMTWIc2m4RxO4LaSTqqbN6bNHY2HbUBqVBlayA2w4HKXwdcpc30R20cXmG61slsEtBBJJgEjmZhNiNnvDqVItc0ElkuBALGuA3pFhmk9YlQdRZTr+zMvaXtsDFRxJBsJMQSOkNXPJ2zkzRlz0C4h7HMYZJeC4kbsBrQCDP+aKNSgKH2bnfEbNxdjSxrsxg2JsDrxR2yqTHVjma0UmukgiTl90N7ktFupWh4gwlCrmrbxe0MbluIZJE5Y0IMTz7IsiCV6OcoYR4xGRxhxJbmJBFgOGp4ehR+yGVBWY8OBzMMCw94iXACwu35LPwvh3E1PaVQ3PLmZi2DeHZyOZDhHdaVHZz6daKsDfDi5zm82k8bkDgFTpqkX4a2afiei5tDLTIY97jnLJBzEElsjUcPNcvjA5rYd/TMyQ0NPvBxGp3hp0R23NsXrHMCc4awTNoEkehM8SVz+NrmqDUzS9oGaTNhECOMSVMYs5ap2iulFJpy9idZIm49Sqq+KFtDIAki4HT1TGnugiCeP4rDWE9ZgdBg6AEC5hbnXiWrBjSExyM2v0/hWPolw3eRHAe6T/AHsnw4AOXjBkk+llKhiTTqy0A5DmyneBdPLjE/JDYpSd0gqtgKmFaHOY4NcA6YkA3ieRk8VXWrOxjC4MbnbL6ryWtMCcuvCOXRdM/wAXYd7SXmDBDmFuYX5dFxuMrNNV+QBrHWyg2i1h0tKUW/ZeOW/sgavNhoDfoTf5dE9OrYNjrPXmicUM9PK2waJtewNyeXNEbMwoD2h7TlLgCYMQRorbNZPyCcC94MiQYuZgwQYJ6W+azKxJkybkuPUnT5LovEOCp0C2myoHktAcRfhMTxNm/Rc3VqHLoBBvzsiC9jxQcVsLpNIYyeJn1K0CsjZzy8EciCPOd1a66sbNAahx7qxQo8e6sK0GxikkkmIQXQbO9xq59b+zDuNWOXhePpi4z33d15PtD4tT87/1Fes40faO7rybH/Fqfnf+oq4cKfTo/AZ3qvZn1cuwlcl/p+yXVuzPq5dg9sKiGRlWYarke134XA+hkFVpFJktBO0cc5xcJu+dOMnXz180fgGV3UAwUnZiIBOVjbkauPABS2LjGMbvASHe/wAQ2P7LsMLiaMCpBh15cQJjjHC/Nedk+rozxpQTTOewvgN5YG1KrGAmd0ZybDjYf/q08B/p7hWEOcX1I4uOQT2CIxfiGnMkgNbAgGbnnCFPiFsS0nKJMgGDFiAT2WNyZpFxN/C7Nw9L4dJjT+KBm8nG6Oo12gf5C4lnihp0a8xNjDdAD1tcJsd4xLYa1rbkRJJi+tvok4sJ5YxO3bi2nM14OoHukgyJt2v2Qv8A6VRa/NkZnmQ5oEgW14nusunWd/tjiK1hlcA1sgkuflaZ6yFPZu0Kr6rKJbl3A57wLy25ae8s9SpMJ5k6VdNmhg6TRutAvM5QLalYPirxGylmaxrDUbkEnQZzLQRxEAnVdNiXti8afW0rzzxLghXeWNqDOwVMzQCb0wAS50cAAB17oMcs2lUQLGbbqYgAPc4PIcWsFmgQREaAWmf+yxcfiHtgO96IiAMgBmIHkP8A6lbVMtpseXNBqQ6mZGamGlmUi/KD6lc/tarnE2DrGW6OBhoI7Ef+S2jRxvI7Bn1oMO3jmtOhbA49yPRTp4drHkxIdmBAOX3gQJ5NN1ePZlnsy0yJhwInzHK0+Soc4A2MyY7taJmeei0RpDuwPE1Q2qMvGJ4RwEdgjm0wHAwS12UCOcx63VGLoMkETIE95OhPO6toUi3LDtHZwYMZrG09uKs7MdOIGZYb2Lb3teNEJTxOUnn15cVpY+o6tUMtDSXSQLcNL8EJi8HLrETAmbSSgtJWH7eqUDh6RoxOYk/j0I3v/FY9DEF5AIkARIFwJlUupGJ4TGt9J01jqjNm4bPOUGWieNyLk/snpGkqSs08G1lR3s6d5GvE5bwe8laTfCNem72jqjGNMOynNmINjaLRfVPsygHj2jh7M2DQ1zWSBwcCOO98kXtvadV00n2OZrCRBEQHNEjgBpzuVmnb0Rjcf9OeNYZieV+5ve6DqNk+VvpKvfh5M8Af5VVZbo28r0U0HEA5dJE/OPotrBvJpglYjRwW/QpZWgch81cOjKKPHurFXR1PdWrYBkk6YpgMVu7K9wd1hLc2OdzzWeThUOmXjx9o7uvJdofFqfnf+or1zaY+1d3XkmP+LU/O/wDUU4cG+nU/6cjerdmfVy62sLrk/wDTk71fsz6uXV1TdV7JYwTFOmTEWUKgBvoRH90VisSQy5Jgy067pEEHzHzQACNoY+Ble0PbEX1A6FY5IeW0JJezQqYEMpscQG5wHwJIBMTvE6XA8uix8Xi5ljDIkCxMZhOg5SfkulNIVaLbOFO4BAtM7w7jksOnscsLje0kcoE362lcdU9nL8Ti/wCgaq1xcG5v+h42ABJH+cVfTpOe4F0Tmp02zAMudrHqqqbXzJFrb2jQCOap2tUJaMswXTYWt/eEntnFkyNyS9Ho239sU6b6NNr2w12Yj7ohhLJcOEwgth7Wc1lWrUO8TOYicoAFrQIvbsuQ8P0nVHiYEkgzxLbz+3YLrquy3+z9kaQ9lDSKwqS0taJIdxE6Ty4rJ6dGjf21xGJS2zUq4unWlzWOe+zbwA3K1h5TI9VPB7Wp0XVXPYSK+clh1dcGAeJkkTyFtVnbPxhIq+wDGtpl9Rps17i92UOzamAZ7BVY+mQ6kwkOIDdDmAE2h3YFWlZNtOkXnxM1jg9jG52EuJvvtdd0t5x6Qs/FY3Du9pUZYD7QU4jKSbta7QiTpEoOsWvmm0gOc4Aag5WyNOJIi56pto0hTYCBAg5WnUkxLiOy1UdbNH4/9bBaGNDi91gIiLwIEa8OXmp16pYGRAIbJ6HgJ42+qzcNWIe3gDY8ZGt1dVquLjN2tIEG2ZpiO8c1VGnjTD6dTM0FwGY3sI6f53RFSru2t7s85Imx8kLQcM0xa1v2CLxdG2aROa46cEGsUgOpUc54I1OkddFGq0Sb3MgAcIIv+yMbSy31Lb9uA73QeIMiRrmMoK8l6BABpeZ+S6DYGOpUDUFWwLZG6SHPjdEj3e6x6WGzSYJsZPI80TUwlQubTLSCcoDTac0Qb+STrhlN+jpcKAW5ni+awDhlIMAA20vPksjaOKdnIdEtcQIuCRb6GPJauNLaZazNL2gOOUZWQ1oEO/FeD5LFqtkz/nG6UEkx40lsHmJEC6FqvRGJOiGddbI6IiwrJdPIhbqz6dHK0cyZWiFtBGjBqQue6sUKZue6mtBCTFOmKBDFbexvc81hrb2MdzzWeT+JUOmftM/auXkeP+LU/O/9RXrm1fiFeR7QH2tT87/1FOHCn03/AARtGlRNX2j2skMieMFy6k+IML/WZ6n+EklYqInxBhf6zPU/wonxBhv6zPU/wkkgKF/yDDf1mep/hOPEWG/rM9T/AAkkgKOg8P8A+o2GoMNN1ZoaZh7YflJ1lhEOCpf4swb3S7EUgJdcS2xEe7FpBTJLJ4ovYUjJq7dw12iuwtJ/EbgaA9kTV21hXVA0YmkKf4jM6DQRzlMkoeCJyz/TQkGt2/hAzI3E0AMjr/eLsvF2XNBM2WdQ8at9k+k7ENyzMZjvXAdfkdfJJJJYIkR/SQT6yOP8R4U5fZ1QQGsaS43m7nmB1IA6NCsxni3DVGQ19Fj4ALgMkxxsLGwSSQsES/20buzOrbUw2YEVqcluVzgeBF1HGbUw5das0gAwSfoEklSwpD/br8mfQ2lQdd1RouCJOkDoOyjV2jQkfaggX5eXkkkq+JGvxI0WeIqDRZ7J0JnUcwkdvYcaVW6zxjokkj4kP40TO3sOZmq0xwBN56wqKm16HCo288efOySSXxIh4kX7I8Q4ZlZhfUaGggE300mOIHJaG0/FWErvziqAQbg7umhY7l053SSQ8MSnii0Vf8lw2RrTVpzcuMm5sTMjiYHYFUYrxDhyZbVZ6pJIWJDjjSRn1tt0T/7jfVTwe1sNq6q3oL/wnSV+CK8Qqvt/DkCKrNeZ/hEDxFhv6zPU/wAJJKkFFFPb+Gv9qzXmf4U/+Q4b+sz5/wAJJJjoX/IcN/WZ8/4S/wCQYb+sz1P8JJIChjt/Df1mep/haey/FOEa0h1emL8Sf4TpJNWqBKmB7R8R4V1QkVmEc5XmmNeDUeRcFziD0JKZJCVKhn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11175" y="-1333500"/>
            <a:ext cx="66579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54" name="Picture 10" descr="http://3.bp.blogspot.com/-aD1vNCVUrog/UK-hvIYHbtI/AAAAAAAAAOM/I2Iy04rXOIg/s400/zu%CC%88mru%CC%88t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64" y="2167443"/>
            <a:ext cx="3175033" cy="259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ağ Ok 5"/>
          <p:cNvSpPr/>
          <p:nvPr/>
        </p:nvSpPr>
        <p:spPr>
          <a:xfrm>
            <a:off x="4401955" y="2924944"/>
            <a:ext cx="720080" cy="9731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156" name="Picture 12" descr="http://2.bp.blogspot.com/-Lw6hC6qPV6g/UK-evmu0h-I/AAAAAAAAANw/mi4qY3EKUeA/s400/Untitled-2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79443"/>
            <a:ext cx="2645921" cy="174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3687762" y="1412776"/>
            <a:ext cx="167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ZÜMRÜT</a:t>
            </a:r>
            <a:endParaRPr lang="tr-TR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4006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AAAQABAAD/2wCEAAkGBxQREhUUEhQVFhQXFxUXGRcWGBUZGRoYFxgYFxwYGhgeHCggHhsnHxcXIjIhJSkrLi4uGB8zODMsNygtLisBCgoKDg0OGxAQGy8kICQsLC4sLy0sLDQsLy8vLCwsLzQsLCwsLCwsLywtLy8sLCwsLCwsNCwvLCwsLCwsLCwsLP/AABEIAMIBAwMBIgACEQEDEQH/xAAcAAABBQEBAQAAAAAAAAAAAAAAAwQFBgcBAgj/xABBEAABAwIEAwYEBAYBAwIHAAABAAIRAwQFEiExQVFhBhMicYGRBzKhsRRCwfAjUmKC0eFyM6LxstIVFyQ0Q1OD/8QAGgEAAgMBAQAAAAAAAAAAAAAAAAECAwQFBv/EAC8RAAICAQMCAwcEAwEAAAAAAAABAhEDBCExEkFRYXEFEyIyobHwgZHB0SNC4RT/2gAMAwEAAhEDEQA/AMPLiVwFWWrglKkPFmeY4wxvtM/+UhVxPu5FJtNondo8WnXdS6fEj1eBFCg7cjTrDfad0o5oG7vIA/qm9auXEkkknckpFFjoeuuwdxm89p4dYC9NvRIlpgH5eHt90wQl1MKLA3tA0NIDP8fv98Fy0x2m1wJY8+Thr9NlALoT6mLpRdn9s6UQ2k9o/tlMLrtO1+ga4eg5ecqsLiOth0oc3FUPMyQl7azYW5nOd0AgH6qPUnhtBzm8Y26a9fVC3G9jw61nQM9SSfeBARUpR/L5Bo/XVSYp5B8o6EH04a8vc+raqC6QR7T56Dl7+ilRGxkKDnDj+/v6J/h9hn0jXyPFPLGw01EnlrsY5c9PdWixw2PkaB1gyJ58PrCaQmyr3eH92OI9NuWqr1045lbu1eIUmEtpkPJ3Mzr0Mn7KluMqMmSiBK4hCgSBCEIAEIQgAQnNlaOqHQaDdeLqnlcQnQWJQuL0xpOgXqrRLd0AJrpXEJAe8o5j6ryApCnh8UxUcRr8renM9E1jn9OH+FKhWIkIT1lUARA9h/7ShFBYvf4gXEwSBpy/Z91HOevLiuJNgkcQhCQwQhCABCcWdk+qYptLufIeZ2Ce1rGnRHjd3juTZDffc8eSdCsi2idAl2WbzuMvVxDY90tWvjswBjeTRHuePqmjnko2AdMs2fmqj+0F31MBSdrf0mCJJ/tA09zooCUJp0DRNXeKg7BpHm7fzkJJuJ66NaPKf8qKJRKOoOlEk7G62wqOHHRNqmIVXGXVHk9XFNUJWwo64yuIQkMEIQgAQhCABOKFDi7ZeaUBcq1ZTESYug0QNAB9fuoyvUDjIScribYJHQUFxK4hRGC90nAOBIkA7c+i8IQBJX2LGru0AdPZMjV6JJCdsVHrOULyhIYIQhAAhCmME7PVbnUAtpcXkaaaENH5j0CErAi7eg6o4NY0ucdgBJU3b4KykM1w4TwptzbjfM4eug9wpe6u22bO6otyyDmfmBeTMZjrtodIgKs3l8X6n/KnSRG2x9e4vLQ2nDGifC0Q06zp/k6qFq1Cd14JXFFuxpAhCEhguri174cMsqdPua1DPcmn33eZGOOV0eFhJkEBzduMqzHjc3Rn1GoWGNtWUfs12Evr+DQokUz/APlqeCnHMOPzf2gqw458H7u2a1wq0Xg7kZwA7lOU+h0Wm4B8RbCG0X3D6bwAAbhuUa6wXiWiJjUjZXzuczRMOY4A6agjcEHY8FNQgnvuUPNlnG47M+QsWwKtbVDTqN8QAOhnQ6j6a+qjnUyNwQvqbGPhxY3T3VKjamd25bUcOAA0MgaAeyr9x8F7U/8ATuK7ejgx4+zUpQjexZDNkr4lv5HzuhbTi3wLflcaFzTLtwHscwHpIc4D2WVY12eubNxbcUXsgxMS30cNPqq3Bovjli9uGRaEIUSwF0FcQgDpXEIQAIQhAAhCEACEIQAIQhAAhCEAC9MYSQACSTAA1JJ4AJxh2H1Lh4p0mlzjy4DmTwC0bBuzzLJhdo+42zEw0T+VsHTTjv0hSUbE3REdn+yDWDvbwdW0pHA/nO39vvyT3HMcaBlZAAgAahsgmI6eY/wmONYsc3iOoG7T9nfr5KpXdzm/zqp7IhuxfEL81N9weZKjiUErirbsmgXQJ2Vt7EdgrjEnBwBp24MOqkbx+Vg/MeHIfRbrg3w8w+3Dctu1zgAMzyXk9XToT6AdFOONvdlGTUKL6Y7s+eMG7KXV06KdJ58muP229YWn9lvgyYcbxkyBlAqQQeobpB81slvQDRDQGtHAAAD0SV1j1rR0qXFBh5OqMB9plWUo8K/UobnP5pUvLb68mOXfwYqZ3CmxuXM7KTV2bOkiZ26KwdmPhvWt6lOpUuKYNNjmBjWOeMjuBcS3lvCt1ft7YNmK+eOFNr3e0CFB3PxatBo2hcP65WNH1fP0U05cqNFLjje0p36uyvduPhfUuHGrbuYX8Wnwl3rqCeunBVOng19YsblqVqFZhMBr3Na8TymCI9OivV38V8tHv/wgDC4ZGGqe8dT1mqQKcNZOUCTrJO0SUvihb12xUtyWncZmvHsWj6qxbv4kUTfRFKEtk/C16EZ2Z+Lj2EU8QaXDbvWty1Gn+po8LvSD5rULbFBUY2rSc2tQds9n2I4Ecismx2xw28aTTZVoVCNDDXN9s8x+4VewH/4haMqOt6zmZXwaY1a/wg5oIy6jQSNY9EniafA1qYSj81P8+nqfQlatLZaZHHmPMKt9pqJfSL2ND3MElvF7OLfPiP8AayzD/ivWpuIr080CMzPA8aRq0+E+Qy+qtHZ/tq260aQeh0OvCNweuyswqN/CyjVvJVzjt9P+EHedj7K9Z3lEd2T+alpB5Op7SOI0PVZz2m7MVrF0VBmpk+GoAcp6Hk7p7StGovNG4qPonwucc9PhoTP93Iq2fhvxlBwbS7wEZcrxla6ep0001G0c1LJghNXwyvT67Likkm5R8Hz+fQ+dra2fUcGsaXOPACf2Oqt2CfDO+u3AUwwD8z3OORvQuAIJ6NlbH2P+F9G2AdWDXv3yNnKOhcfE+OsBX+nRyABrQANAAAAPRYuiCXi/odn3uWbtKo/X+kfN+IfB+9ol2dzC0fnYKjx7BuYeoVTvezr6b8mYE8JDmg+Uj7r6Qxq/P4iq3Np4BG3yt1g+bj7JlcPpVwG1bWlVgD8uumu4C0rTJxTo50vaU45XG9la48/I+a7myqU/nYR14e+ybrbu0GE0oe9jXNAknLlIHHYkaeRKg6Iwq5FOhdW76deA1te2yUg7SG5wSWl5O7so315qnLpnHhmrTe0lk+ZVRlqE8xe0bSqvZTfnYHENfESB+o200000hM1marY6aaatAhCEhghCEACEIQBplO/o2lMsoNgDd3hzOOwOv6nyVaxHHHv1k8dz+4UbdXx2Hnoo59UndWNkFEWurpzt/wB/6TZC4oNkwUlglFveNdUp940EHu5Lc3Qkax5L32fw/vX53iabILv6jwb++Cud06i67qm2aczabaj8wiHaB2RscAQSeZMQr8WG6kzBqtWoNwirdb+XH9mp4b2ot6NvSNXLROQAUGeLIBsIAgacDEKPx/4ntoUnPo0SYGneGJPDwjh6rN8/EqK7RXRc2J4gD0/8LVNRUWzl4HklNRvbuN8c7V3N84vuarnA7MHhY3o1o095PMqJt4DpH0XG0YE8UhSdB3hYrfc7SiqfSWvCa2ZuVury7Rokk+QTfHsVDQaVNwc787xBA/oaePV23AcSYyjXcKThTkOcXNcQYJZDZb5HjzSGG4c+tUFNg8RnfQCNdft6q15JNKKMsdPjUnkn2Ju0xnv3Hv3lrYghux0g+6cdi6jWXjBUbmo1Q+kHOBAMEZXjr4RttJUXdYFWpaFnsrJ2ZZ+ItX2rhFak/v6BcIkgAupSdswa6OpCnFy6l1copyLEsb929nt6ef7lzxLsz3Yz0neGfld57A8d9t9E0uc1JofTPiaCHggEOaeY5aDT/Cm7PEvx1CCTmYGzwBOX5o4cVKNtGVGU2uHjc0zprOoPppxW/scLezMMesra9juAaNwRqx2tJx5sqE5mzvldI68VSKgq2tWPFTqtMQdxsdRsRseR0V87ZYDUsqoicjtWOHLkeo/wmdtaUr2TUltVsFxAJD42P9JIEctNgsU8fU9uTs4tT7uPxq4/b/h67NYjVu7mnRfTpFzo8bczHAT4nGCQ4ga7a89VveHWbaeRjRAbw8gsx7G4I2jX79gI8TWEOE5GTmdDuuVgGnEb7qz4X2tqOrH+E0tDScsmdxHi59IVrhk6aMyz4FPqqlsaE1sKI7Q4u+jRc63YK1QDRs6dT1PTiop2PitLap7sfy8/PiUrWqhlIvGoDMw66SFRHT18xtya9STWPjx7/sVu0vmVxnzd3cu8RDgCQ48BIj2StDPSa6arn1CZJeST5DoqIccZpnY9zp5A/qn9XtT3TM7qb3NEaeHMB6u2W64o4jjkb9SwveKhqNcAC4THDUR9VlNGi8VjkmKWZxcNoYTrP215KRq9sKlxcs7pppgnIG6Ekv0Gse3JTN1RbaWVZrnBrqhAJIBLtfCxpkcyJ6kqqTjk3XY1Y4TwOpLeRSbvC2taWiXMd4mkiHNkbDnG371rVxRLHQffmFcK1TRpn0H76qNxG2FTT83A/p91ky40+Dq6XUSi6mVxC9VKZaSDuF5WQ6p0lcQhAAhCEAOq1QcD9f8ASbFcQm2B1C4l7KkXvAAJOpgCdhO3ohbibpWWC2xFtG3FNrfHmk8uBJP2jop/AKzTXp1ZEuYabp4h0ET1BH3VUp2jn7GBzKsvZGxBqNMZg05yDqMrPE7jyC3YnJtLscPVQxqLae7u/wBSVxjAnhj30tWgg5eMHf2VLxum5haHDXz6cx5rTry4NMlhGo689VVcasG1AHEaNc4kcg6Nj/LI9J00mLs2K1sY9HqemaUikCqQDKahWu7wlrYLWZhxGYg+igbuz7uoWjUbtOmoP67j0Kwzxyjyd3BqMc+BTD3eEjr+gTulcupuzMMGIkDWN9/RNLYRM9P1SzynF0ivIk5Mf08bqEjvCKg6gAgdHCCFOWmLgMdkqkAty5XN8YzGD442gk7zpsqc6eCe4c6WzOx19FbDLKzPm00HG0q9DQ/h9JqOFM5m5YcST6b76g+6uFpdgYjRovzBppGQBJlxcR/6VnPZa/8Aw9Zrphp8Lv8AiePoYPotGtmB+JWdTjD2HrkBcD/3rVb6Dl9C98vNr7l2xLBqNeg+m9hgg6kGQRsRPFYBidB1tVDqZykyJAJETBIHGN46L6Ex/Em29KTu4ho9d/pKy/tPYNDXNMZmFzm85knRU6ZSlFt/obPaEoY8sVFcLf8AXgf9lqLmW9UurNqg1MwqNgZmlukxsc3DhCh8RqtptDachz3POaYJFNn2moPZHZqRY1DGX+KSWjbUA+gk7Iw+iat3TYBmLKBcQRPiec+x6OaPRaVsjmyVypdrLg7s33tmzKYqmmx0nXx5Z35GYPoeCdi0LrdlJ2jixoPmACfqFYaRAAHIAeyiqOIMfXdS0Jyhw135/oVljkk78tzp5NPjjSTpvYxmo9jKr2uEFr3Nk9CRulH0w4QRIOnSCnHaWzAuq4O3evMdC4lQdSoKQOXQblauqlucxwTdLkgnWxtLgvH5JLCYPzAgGOYBO6jK93UrVA6q9z3cC4kx5DYDoEYheuqvLp3P02Xq0oCJcuc3bqPB6GEXGPVP5qokDcxE8B6eibd4XaAb+upSjK1N3g213nZO8JpMp1295JDTmgFpmNRHMGArN33M7qCba3EsepMrtp5KYY6nTDC4T4yPzOEaHdVVzYMHdXitUkudEZpP+VW8cogEOHkfuFXnh/sX6LM/kZFIQhZjpAhCEACEIQAKx9g7U1LoBsFzWOcJ2JbBjzVcV8+D1Gbx7v5KVR2vMNJH1VuH50ZtW/8ADIQxNmVzgAGiZH/F3iaB6EKXwLPQtSR89c+1Jh2/ucDPRg5qAxvEhWq0S3K0Oo0A7XYhoY4z0j6K61MXtM5p52tazKxpM5IDRlh0bRGpiVux9Lk3Zxc6yRxpJW3yLV7ptw47B0DSRyCZV7YhMe0FAU61N7HDK9shzTpLdDBHovdvj0aVBmG07H3V/WrpmD3MqTiIPtGn+G+cp+Q/yn+X/HtyUNieDGmyZzQSR5GAf0PurnSFKuPA4Gfynf8AfkkbiyOUtdqYMHmOvXgfP2jLFGSLMWpnjl90ZrfMIbPVNWXBGkz5qSxuiWSw8Dp5cPoogBcye0j0uGpQsXqXJiOPNdoVHDQHTlwXmjRlPKVBJJscnGKol8NvXHRwB4aCD9FrvYKv3rrdxPip1Mp5wWOH18PssesQG6kwApzB+1v4V5LC6I0jcPBBa7XSARqOIJW2Eqi02cfNjbyKUFw7NQ7f4malcBpBp0jlMHZ51M/Qeigu1zwy6JLollMmTp8jTp6yq3g987OS5znF4Ekgk6mQ4gGdFL482rdkkwXmBJgANB20/eq0QVRVdkYM0nLI3Pu/7+wj2YxVvitqhy/if+n/AM50HqI+ivPZvAHUbypVePmY7KeGrmwPQALM6Vk22uLSq4z3dxTLjwgkT9lur71ucUzod29eg8uSqnKS+GjThx421NS/LYpVJLSBuRHus1xKu+hdGoyf4bgB5NABB6HUeqsPxC7TfgbcMpn/AOornJT/AKRIDqnpOnUjkVAV3yXE8SSnp+4vaD3i+5B9pbtta4qVGTlcQRw4Cfqqf2gu8oDdyd/JTVxiDHVHxoBJHUDc/vmqTidyalRzj6eXBLPNKNIeiwynk6pLzG1anBkbHmnFu7TaR04nhxgpu1+ke37/AHuh5IbM+XksKdbnaatUxy5oBykhvsfsAlW12x80kbKEcVyUveUS/wDPfLLRSqNyzmzRy4e5/wApPG3teyGgCQ3kNR066qAY8ge6XtL2HtD/AJMzcw6SJ+kqz3tqin/yuMutO6GjqJCTTrErM0ar6bt2OI8xwPkRB9U3DeSztU6N8WmrR4QvYeea6jYYmhCEgBaL8FLhrbqqHz/0s2kahpgjXT84WdKxdgLsU72mHfLUzUT/AP0aWj/uLVZhdTRm1cXLDJLw+25d7HsfQ/AX1UBtSsJex4Lv4dNpktHAkAEkxqNtlRaVBzjsTIAIHIbEemnlC1JjyLetb5H/AMdgbLfCMswTmggHxEa84Vew6y7s+Gq5wAyy2Gy2ePA+cj1W+WD4tuDh49a1C3z5lZwu1d3ndQ7xaiQRqOnlPspV2DVDplMeisNe5dTALnEjo6fQjmkDiTKcF72gcCSNR0U1hilTZTPV5JyuK/kjmYNWbrkf0hpUzhN67KW3AfpsSxxOnkJXsdubWk3TO88A1unuYURT7RVLys2nQoDO8wMxnUzqYAgAankAU1KEXsweLNkXxR/j7kR2vYyqxtalOpLHNIhwIOkj1P0UBa4U528DzK+g62CCrTpUHVHZWHM/LADyBrIM+CJAHvKRx7sy21h7aLH0T+drGBzf+TQI9RHkqp4Yynu+TVi1c8eFqCtLv4fniYb+Cj/S8GmVsDbGjUHhYw+gB9olMK2CUgflb7BSem8GVL2k+6MupWb37CBzOykrW0bT13PM/orrWsgCCGjTbQEadFNswS3uGCo2kxh2eA0QH8wDwKa0/SKWvc9q2MswfHX0X6yaZLiRJ0O8t5H7qZxTHCC00HbAmeBmPCRxEJ3f2DLdr81KnmBLQcjRv5DXaVAswx1cinSALtwJA04qNTgumyaeHLP3lV9iUq3n4y2quDSHUw0wNpzcPQOKU7Wdvu9tqLaL3CuWjvHCQWFsCWnm6NxsJXq6t/wVmc7vEa1IO0giC3MI32D/AHUFfU6NpdF7mtqUXtdlEB0HQggbcIn+opZHJLn1JaeONv5bVtxXjSVr+T3huM1sQvaVS5fneC2XGAAynqAANB5DcklXHtFiYDcjTq4STwy8p5n7eayzD8Q7u4bVMDxS6NodoR5QVPdo79z3AMMtHHgT/hQw5Usb8S7V6aU88fCjzeVmvByakD6+ar9eo8wSMs7aR9VJ2DnbECD6LU/h72jtKjG4feUmSCRSe8AtcHEuyk8DJ04HTjvXJde5fB+6fSlZjdk0TruU7uqOZp30C+g8a+F1hXBLKLabubJZ9GmPoqJ2l+GTqIcaZq5ANCWh/nJZqBvuEo47VIeTP0y6pJr6r6GQuXIUzWwKqDESeEy0n30+qaXmFV6OtSjUYBxLTHvEKmWOS5Rshnxy4aGjTwSTt17DoXW0iSGjckAeZ0UC7glMbuhXFGrEO7prHnTxOp5m5vUBvsojRP67C2lt8r4Pm9p0/wCwqOUp82Qw0o0uwrlHX0QklxRstBCErRoF3QcykAklaUtIcDBBBB4gjWUtUDWaASeZ/RNXOlPgXJqmJdoqgsC9jWGneAsdMktIzZ8uuhBG+2yoVvWLDoSPJSfZPEW1af4GsQGuqd5SeT8tSILD/Q+B6gc00urJ1N7m1Gua5p1aR+9xxWuUnNKZyseOOFyxP1XoOa908EteZOmvRI3FVhYGuOvLiPJMDXc5xnQkp9c4ecgqgEtnIT/VEgewUepyuiXu4wavb0PGHWwqGGmSOHGFs/Ybsx+Ep949v8aoOO7GH8vmdz6DgqX8O+zIe8XVUfw6Z/hj+eoOP/Fp35mBwK1K2vcx8XutODHtbRz9bnTl0pj+lT3/AOLv/SVYMIeKlBoIkRlIP75KLp23gc6fyu+x3SnZiv8AMz1Chn+ODa7Fui/xZYxfEk/4IDtX2TyzUoyBvA4f6VPdcPb8/i9Id/tbc5oIg7FUDtZgQY7M2IPUA+ylptR1fDLkr9o6BYv8mPjuvApZh4lmvQTmHpupjszWLQZMAuHzaZgdNJ32UDdNyGRoRtG4Utb17ru2FjWVH6ZZIkADQOHH6HqtjOUuSfxrB6RpZyAcpJObjPLrwVRu7E0v41OiynlBy5tC9xBAaANh1OumyhsSxC8r1yy5qd1lMZWBubho0TodRqSEhSuM1w6nVq5La3BdUdPeOJicuf8AO/hpoCdAFT17bmt4rfw+H5+5WO2t5WLhTrEF2YvMRHECDvl1dp5KEZeF9Puna5TLDy5t8ivGK3vf1n1IIDnEgEzDeAnyTWFzJ5Lk2j0mDAo4oxa3W/6ntzI1+is2B4bcXNPNTpVHsGktYSJHUDVQVGHiD83Dr081uHw0t7I2hp069R0mSx2QVGPO4LeI4gjfVWYIpso1uRxgqW99+DO2YNXYSXUareHipvHrqFI4Ay3bdMF5TLqDv4ZMublJ2fIIMA79PJa6MNqUgX0XCoP6d/Vu89FmmLX1WpWqOfma4k+HURGgEei2LHGtmcd55p3Jfnr3NadiDLMFhc51KmxjhJL3w52WM3GInXWFNWd2yqwPpulpAIPn9ln3YK9p3lE21doL6fynUFzPMGZB08iFZxhdWm4OoVBAgZHjcDgSP8KmcIvbhmrFmyrdK4+C5Q9xLs9bXAPe0WEndwEO9xv6qsm4r2DHUmMZVpgkCQ8uy8B80HyEBXG3vM2jhleBJaf0OxHVMsQsy/ZsyIIPT97pYnTqfBLUxuKni58uTMLhlOnWdXFKk4uPjokAgtjUgGRz9kviuA4XVoi5p0Q15c0MbR8Du8kHLkBy6bmREAnZJYlYMFfO6oSA4+ClzB2zGfpxTutZMZVDW/LTPiaAG1JqaxJkAxA2J3GgWyUEzlQzSh3M8+IVKlb02UaTYdUeajzMk5dBPq48tlRIVn+I+INrX1QM+SmBSEiD4fmnrmLh6KsLl55KU3R6bRY3DBG+Xv8AuEIXEKk1j+1w8mC7TolL6oBo3YaJvd3jnaTompKlaXBGgcZXEIUSQLW+yWJW+M0G2l0Qy9pNijW/NUaOB/mI4tJ1EkcVki90armODmktc0ghwJBBGoII2KnCbiynNhWRefZlixywfbVnU35SQTD2kOa6P5XfcbjirfgGHOvLUNIDWjwtg+ImZdUAI+YmBrp4RwTfBO0VpiQbRxJ5o1BJ75oaGVDES/8AkfxnY9NlO9k8Mc+4dSc5zaNGm4NqMgZmnwtc06jMdTx1C3YVG207RxdU8iioyVST5/lFsw+0z0mdyMlINAaHgtIA0gjed9eO6ja+J928tBBjQkc+QTbtX2oZaBlJmbNAB8UkMAygknUu89d1X6F4HmW/LzE/uf8AC1qS4OVODrqrbxNf7Fnv6T3OBgktgmeAPCI3U9Z2LKZzMET7+6g/h0QbSR/O77NVnAXLzzfXJWel0OGHuYSa3AiVXcVwsBxdOhVjTXEazGUy6p8vQEn6KGHJKMti7V4IZcb6u3cyrH7VjHSCS52gAGgH83U8h0VWunFrXCdGgnxDNrsNDruQrli99+IrgU6ZDHENBdqYHQbe5VZ+JdKlRNNrGnvC3xBpgR1G0kx7FdaUqjbPLwx9WSlxZX7GhQY4O78tgkk5C6Sd99Rx4n0VZ7UYjSJ7m2zd2D4nOIl7vThOvUykMSv8vhpk5uJkadARx6hQ0LnZc1rpieg0ukqXvJu/D8+wAL2F4RKzHSOkqzdjMWFK5pvLQ57XbESKjSILTydGx6e9XXproUoT6XZXlxLJFxZ9V0cToupNrsdlaYgjQg/ywOPRM7i+tLo5bhjXHYPjK4f3aff0WF9le2LrZ2SrNSi75gdSOo/c/Zaq3DjUo/iLeatItzeHxHnGm/36BdHHKE1d7nnNRjz4JVW3ps/0HFbsfVtajbqxeKuQ5shhryOLeRkTySvaP4r29BuW2Y+rWLQRILabSdw6fESOQHqo+xxRwpaCWuAJa7NGvAiYUIcCZVqiGmC4FrZBa3oAdY9U54XLuRxayMHxX52H1viN3eNZUuSGOIJ0JDQDqNOBjgpG1v6tufDVeSOBJLCOrSYKd32GVKVFsDMHmWlgzHTgQNvt1UNXpP8A5CCY850/0r4pdNGObmpuT2ZcMP8Awd5DpayswA5ScrZGuZsQD7KqWt1Qt31698cwZmfodTUB8ERvJkCeJUfiWW1Y016ndFxABdqWsHzPyjXaABxJ02VJ+Inbt2JObTps7u1pHwNgZnOAjvHkcYJ0Ggnjus2bIsaau7+h0dJp3qGpNJJc7c/n4in16pe5znGXOJcSeJJklJr1K8rms9ICEISAEIQgAQhemtlAHlCfUrZsayTyiFwlrTqB00UukVjOFO9nu1tzZSKT/C4QWuAIjeBOw1Om2qhaj5SaFJxdpkZ445F0zVouuE9orepWL7pgOeCZzEA8wNdOntyVixfFqLhTbbsLWscSTDQ12aNND9+aytrJSlFxGxOvAa+60w1EkqaMGX2bCTuLry7H0V2d7f2tpbimKdQvkuIa5hbJ6yCBptBU5aduRVhwFNk/lL5dtx009l86YLiVSmZDQY4kH9CApV/bFzdMrAeYDtPLWFNSwtuUluyiWDWRShjkqX54H0BbdtKJMvLhptDt+UQkce7XW7qD2gPLiPCHNgSNRJJ0C+c7ztncu0bVc3/jAUJc4jVqGXvc6eZJUHPCnaTLo6fVSg4Tmqflf9GoYl24bQdmaWlwOjWy7rqZhUjtB2mq3j3PdALuHGP08gq8Xnmu51HJqJTLdPoMWHdbvzHVGjxI+30XKrSRw05T9Ui2pOn3UhToucNY6HTQ+m6pNhFORClaeHanNM8J9tUu2x3A1Pol0h1EEhSWIWZaJg7a7R99FGpNUNOwUjg+OXFo7PbVqlI8cjiAf+Tdj6gqOXQkgaT5NCsvie5//wB7bsqn/wDbSPc1D1cACxx/tC9//MGkCSyk+OAeWz6kBZ1KCr46jJFUmY8ns/TzduJcbztvmdmbRjTUF0iddQITqr8Ubg0+7bRoARBMP1Ho4KhroCHqMj7jXs/TL/T7knjmPVbyqatYguMaCQBAgQJUaXLyuqltvdmqMVFUlscQhCRIEIQgAQhLUqPP6JpAcbTO8JRrgP8AScFgA3/fkmtUyeKlwR5FPxRHlyTZ7pKVaydk8t7biWn6b80VYXRGwvQpHkVasOwsO1ykfT6nZPLirToN4OcDtpCfQLrK1Y4LUqb+Ac3aCPVSLbGhRPiJefMQk73HHOkaREQoSpXJRsg3ZLX9/pDYHlHkoVzpXlCi5WSSoEIQojPTWygpRrxGnqk3FS4EAUjbXobpP336KMQhMGrLNZ3JedDA58f9J290A6iOfPhzVVo3BCmrZ5f6+ymmQaoRvHjXQR5un/aialPkrIyzb+YCOGoOvQfqmGIZTtpGyGgTIZcStQCUkq2qLAQhCQAutK4ugoA6V5XZQU2BxCEJACEIQB7pbhSloNCuIU4kJCtZogeRUVUGyEJsEOGbqfsmCBoP2UITRFklijiKRgwqfWcYmddFxCbBDN+68oQqnyWghCEgBCEIA6FxCEwBdKEJAeqQU5Z7NHCVxCsiQkSNcQHRoo681pvPGEIUmRXJB1N15QhVMtBCEJACEIQAIQhAAhCEACEIQB/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4" descr="data:image/jpeg;base64,/9j/4AAQSkZJRgABAQAAAQABAAD/2wCEAAkGBxQREhUUEhQVFhQXFxUXGRcWGBUZGRoYFxgYFxwYGhgeHCggHhsnHxcXIjIhJSkrLi4uGB8zODMsNygtLisBCgoKDg0OGxAQGy8kICQsLC4sLy0sLDQsLy8vLCwsLzQsLCwsLCwsLywtLy8sLCwsLCwsNCwvLCwsLCwsLCwsLP/AABEIAMIBAwMBIgACEQEDEQH/xAAcAAABBQEBAQAAAAAAAAAAAAAAAwQFBgcBAgj/xABBEAABAwIEAwYEBAYBAwIHAAABAAIRAwQFEiExQVFhBhMicYGRBzKhsRRCwfAjUmKC0eFyM6LxstIVFyQ0Q1OD/8QAGgEAAgMBAQAAAAAAAAAAAAAAAAECAwQFBv/EAC8RAAICAQMCAwcEAwEAAAAAAAABAhEDBCExEkFRYXEFEyIyobHwgZHB0SNC4RT/2gAMAwEAAhEDEQA/AMPLiVwFWWrglKkPFmeY4wxvtM/+UhVxPu5FJtNondo8WnXdS6fEj1eBFCg7cjTrDfad0o5oG7vIA/qm9auXEkkknckpFFjoeuuwdxm89p4dYC9NvRIlpgH5eHt90wQl1MKLA3tA0NIDP8fv98Fy0x2m1wJY8+Thr9NlALoT6mLpRdn9s6UQ2k9o/tlMLrtO1+ga4eg5ecqsLiOth0oc3FUPMyQl7azYW5nOd0AgH6qPUnhtBzm8Y26a9fVC3G9jw61nQM9SSfeBARUpR/L5Bo/XVSYp5B8o6EH04a8vc+raqC6QR7T56Dl7+ilRGxkKDnDj+/v6J/h9hn0jXyPFPLGw01EnlrsY5c9PdWixw2PkaB1gyJ58PrCaQmyr3eH92OI9NuWqr1045lbu1eIUmEtpkPJ3Mzr0Mn7KluMqMmSiBK4hCgSBCEIAEIQgAQnNlaOqHQaDdeLqnlcQnQWJQuL0xpOgXqrRLd0AJrpXEJAe8o5j6ryApCnh8UxUcRr8renM9E1jn9OH+FKhWIkIT1lUARA9h/7ShFBYvf4gXEwSBpy/Z91HOevLiuJNgkcQhCQwQhCABCcWdk+qYptLufIeZ2Ce1rGnRHjd3juTZDffc8eSdCsi2idAl2WbzuMvVxDY90tWvjswBjeTRHuePqmjnko2AdMs2fmqj+0F31MBSdrf0mCJJ/tA09zooCUJp0DRNXeKg7BpHm7fzkJJuJ66NaPKf8qKJRKOoOlEk7G62wqOHHRNqmIVXGXVHk9XFNUJWwo64yuIQkMEIQgAQhCABOKFDi7ZeaUBcq1ZTESYug0QNAB9fuoyvUDjIScribYJHQUFxK4hRGC90nAOBIkA7c+i8IQBJX2LGru0AdPZMjV6JJCdsVHrOULyhIYIQhAAhCmME7PVbnUAtpcXkaaaENH5j0CErAi7eg6o4NY0ucdgBJU3b4KykM1w4TwptzbjfM4eug9wpe6u22bO6otyyDmfmBeTMZjrtodIgKs3l8X6n/KnSRG2x9e4vLQ2nDGifC0Q06zp/k6qFq1Cd14JXFFuxpAhCEhguri174cMsqdPua1DPcmn33eZGOOV0eFhJkEBzduMqzHjc3Rn1GoWGNtWUfs12Evr+DQokUz/APlqeCnHMOPzf2gqw458H7u2a1wq0Xg7kZwA7lOU+h0Wm4B8RbCG0X3D6bwAAbhuUa6wXiWiJjUjZXzuczRMOY4A6agjcEHY8FNQgnvuUPNlnG47M+QsWwKtbVDTqN8QAOhnQ6j6a+qjnUyNwQvqbGPhxY3T3VKjamd25bUcOAA0MgaAeyr9x8F7U/8ATuK7ejgx4+zUpQjexZDNkr4lv5HzuhbTi3wLflcaFzTLtwHscwHpIc4D2WVY12eubNxbcUXsgxMS30cNPqq3Bovjli9uGRaEIUSwF0FcQgDpXEIQAIQhAAhCEACEIQAIQhAAhCEAC9MYSQACSTAA1JJ4AJxh2H1Lh4p0mlzjy4DmTwC0bBuzzLJhdo+42zEw0T+VsHTTjv0hSUbE3REdn+yDWDvbwdW0pHA/nO39vvyT3HMcaBlZAAgAahsgmI6eY/wmONYsc3iOoG7T9nfr5KpXdzm/zqp7IhuxfEL81N9weZKjiUErirbsmgXQJ2Vt7EdgrjEnBwBp24MOqkbx+Vg/MeHIfRbrg3w8w+3Dctu1zgAMzyXk9XToT6AdFOONvdlGTUKL6Y7s+eMG7KXV06KdJ58muP229YWn9lvgyYcbxkyBlAqQQeobpB81slvQDRDQGtHAAAD0SV1j1rR0qXFBh5OqMB9plWUo8K/UobnP5pUvLb68mOXfwYqZ3CmxuXM7KTV2bOkiZ26KwdmPhvWt6lOpUuKYNNjmBjWOeMjuBcS3lvCt1ft7YNmK+eOFNr3e0CFB3PxatBo2hcP65WNH1fP0U05cqNFLjje0p36uyvduPhfUuHGrbuYX8Wnwl3rqCeunBVOng19YsblqVqFZhMBr3Na8TymCI9OivV38V8tHv/wgDC4ZGGqe8dT1mqQKcNZOUCTrJO0SUvihb12xUtyWncZmvHsWj6qxbv4kUTfRFKEtk/C16EZ2Z+Lj2EU8QaXDbvWty1Gn+po8LvSD5rULbFBUY2rSc2tQds9n2I4Ecismx2xw28aTTZVoVCNDDXN9s8x+4VewH/4haMqOt6zmZXwaY1a/wg5oIy6jQSNY9EniafA1qYSj81P8+nqfQlatLZaZHHmPMKt9pqJfSL2ND3MElvF7OLfPiP8AayzD/ivWpuIr080CMzPA8aRq0+E+Qy+qtHZ/tq260aQeh0OvCNweuyswqN/CyjVvJVzjt9P+EHedj7K9Z3lEd2T+alpB5Op7SOI0PVZz2m7MVrF0VBmpk+GoAcp6Hk7p7StGovNG4qPonwucc9PhoTP93Iq2fhvxlBwbS7wEZcrxla6ep0001G0c1LJghNXwyvT67Likkm5R8Hz+fQ+dra2fUcGsaXOPACf2Oqt2CfDO+u3AUwwD8z3OORvQuAIJ6NlbH2P+F9G2AdWDXv3yNnKOhcfE+OsBX+nRyABrQANAAAAPRYuiCXi/odn3uWbtKo/X+kfN+IfB+9ol2dzC0fnYKjx7BuYeoVTvezr6b8mYE8JDmg+Uj7r6Qxq/P4iq3Np4BG3yt1g+bj7JlcPpVwG1bWlVgD8uumu4C0rTJxTo50vaU45XG9la48/I+a7myqU/nYR14e+ybrbu0GE0oe9jXNAknLlIHHYkaeRKg6Iwq5FOhdW76deA1te2yUg7SG5wSWl5O7so315qnLpnHhmrTe0lk+ZVRlqE8xe0bSqvZTfnYHENfESB+o200000hM1marY6aaatAhCEhghCEACEIQBplO/o2lMsoNgDd3hzOOwOv6nyVaxHHHv1k8dz+4UbdXx2Hnoo59UndWNkFEWurpzt/wB/6TZC4oNkwUlglFveNdUp940EHu5Lc3Qkax5L32fw/vX53iabILv6jwb++Cud06i67qm2aczabaj8wiHaB2RscAQSeZMQr8WG6kzBqtWoNwirdb+XH9mp4b2ot6NvSNXLROQAUGeLIBsIAgacDEKPx/4ntoUnPo0SYGneGJPDwjh6rN8/EqK7RXRc2J4gD0/8LVNRUWzl4HklNRvbuN8c7V3N84vuarnA7MHhY3o1o095PMqJt4DpH0XG0YE8UhSdB3hYrfc7SiqfSWvCa2ZuVury7Rokk+QTfHsVDQaVNwc787xBA/oaePV23AcSYyjXcKThTkOcXNcQYJZDZb5HjzSGG4c+tUFNg8RnfQCNdft6q15JNKKMsdPjUnkn2Ju0xnv3Hv3lrYghux0g+6cdi6jWXjBUbmo1Q+kHOBAMEZXjr4RttJUXdYFWpaFnsrJ2ZZ+ItX2rhFak/v6BcIkgAupSdswa6OpCnFy6l1copyLEsb929nt6ef7lzxLsz3Yz0neGfld57A8d9t9E0uc1JofTPiaCHggEOaeY5aDT/Cm7PEvx1CCTmYGzwBOX5o4cVKNtGVGU2uHjc0zprOoPppxW/scLezMMesra9juAaNwRqx2tJx5sqE5mzvldI68VSKgq2tWPFTqtMQdxsdRsRseR0V87ZYDUsqoicjtWOHLkeo/wmdtaUr2TUltVsFxAJD42P9JIEctNgsU8fU9uTs4tT7uPxq4/b/h67NYjVu7mnRfTpFzo8bczHAT4nGCQ4ga7a89VveHWbaeRjRAbw8gsx7G4I2jX79gI8TWEOE5GTmdDuuVgGnEb7qz4X2tqOrH+E0tDScsmdxHi59IVrhk6aMyz4FPqqlsaE1sKI7Q4u+jRc63YK1QDRs6dT1PTiop2PitLap7sfy8/PiUrWqhlIvGoDMw66SFRHT18xtya9STWPjx7/sVu0vmVxnzd3cu8RDgCQ48BIj2StDPSa6arn1CZJeST5DoqIccZpnY9zp5A/qn9XtT3TM7qb3NEaeHMB6u2W64o4jjkb9SwveKhqNcAC4THDUR9VlNGi8VjkmKWZxcNoYTrP215KRq9sKlxcs7pppgnIG6Ekv0Gse3JTN1RbaWVZrnBrqhAJIBLtfCxpkcyJ6kqqTjk3XY1Y4TwOpLeRSbvC2taWiXMd4mkiHNkbDnG371rVxRLHQffmFcK1TRpn0H76qNxG2FTT83A/p91ky40+Dq6XUSi6mVxC9VKZaSDuF5WQ6p0lcQhAAhCEAOq1QcD9f8ASbFcQm2B1C4l7KkXvAAJOpgCdhO3ohbibpWWC2xFtG3FNrfHmk8uBJP2jop/AKzTXp1ZEuYabp4h0ET1BH3VUp2jn7GBzKsvZGxBqNMZg05yDqMrPE7jyC3YnJtLscPVQxqLae7u/wBSVxjAnhj30tWgg5eMHf2VLxum5haHDXz6cx5rTry4NMlhGo689VVcasG1AHEaNc4kcg6Nj/LI9J00mLs2K1sY9HqemaUikCqQDKahWu7wlrYLWZhxGYg+igbuz7uoWjUbtOmoP67j0Kwzxyjyd3BqMc+BTD3eEjr+gTulcupuzMMGIkDWN9/RNLYRM9P1SzynF0ivIk5Mf08bqEjvCKg6gAgdHCCFOWmLgMdkqkAty5XN8YzGD442gk7zpsqc6eCe4c6WzOx19FbDLKzPm00HG0q9DQ/h9JqOFM5m5YcST6b76g+6uFpdgYjRovzBppGQBJlxcR/6VnPZa/8Aw9Zrphp8Lv8AiePoYPotGtmB+JWdTjD2HrkBcD/3rVb6Dl9C98vNr7l2xLBqNeg+m9hgg6kGQRsRPFYBidB1tVDqZykyJAJETBIHGN46L6Ex/Em29KTu4ho9d/pKy/tPYNDXNMZmFzm85knRU6ZSlFt/obPaEoY8sVFcLf8AXgf9lqLmW9UurNqg1MwqNgZmlukxsc3DhCh8RqtptDachz3POaYJFNn2moPZHZqRY1DGX+KSWjbUA+gk7Iw+iat3TYBmLKBcQRPiec+x6OaPRaVsjmyVypdrLg7s33tmzKYqmmx0nXx5Z35GYPoeCdi0LrdlJ2jixoPmACfqFYaRAAHIAeyiqOIMfXdS0Jyhw135/oVljkk78tzp5NPjjSTpvYxmo9jKr2uEFr3Nk9CRulH0w4QRIOnSCnHaWzAuq4O3evMdC4lQdSoKQOXQblauqlucxwTdLkgnWxtLgvH5JLCYPzAgGOYBO6jK93UrVA6q9z3cC4kx5DYDoEYheuqvLp3P02Xq0oCJcuc3bqPB6GEXGPVP5qokDcxE8B6eibd4XaAb+upSjK1N3g213nZO8JpMp1295JDTmgFpmNRHMGArN33M7qCba3EsepMrtp5KYY6nTDC4T4yPzOEaHdVVzYMHdXitUkudEZpP+VW8cogEOHkfuFXnh/sX6LM/kZFIQhZjpAhCEACEIQAKx9g7U1LoBsFzWOcJ2JbBjzVcV8+D1Gbx7v5KVR2vMNJH1VuH50ZtW/8ADIQxNmVzgAGiZH/F3iaB6EKXwLPQtSR89c+1Jh2/ucDPRg5qAxvEhWq0S3K0Oo0A7XYhoY4z0j6K61MXtM5p52tazKxpM5IDRlh0bRGpiVux9Lk3Zxc6yRxpJW3yLV7ptw47B0DSRyCZV7YhMe0FAU61N7HDK9shzTpLdDBHovdvj0aVBmG07H3V/WrpmD3MqTiIPtGn+G+cp+Q/yn+X/HtyUNieDGmyZzQSR5GAf0PurnSFKuPA4Gfynf8AfkkbiyOUtdqYMHmOvXgfP2jLFGSLMWpnjl90ZrfMIbPVNWXBGkz5qSxuiWSw8Dp5cPoogBcye0j0uGpQsXqXJiOPNdoVHDQHTlwXmjRlPKVBJJscnGKol8NvXHRwB4aCD9FrvYKv3rrdxPip1Mp5wWOH18PssesQG6kwApzB+1v4V5LC6I0jcPBBa7XSARqOIJW2Eqi02cfNjbyKUFw7NQ7f4malcBpBp0jlMHZ51M/Qeigu1zwy6JLollMmTp8jTp6yq3g987OS5znF4Ekgk6mQ4gGdFL482rdkkwXmBJgANB20/eq0QVRVdkYM0nLI3Pu/7+wj2YxVvitqhy/if+n/AM50HqI+ivPZvAHUbypVePmY7KeGrmwPQALM6Vk22uLSq4z3dxTLjwgkT9lur71ucUzod29eg8uSqnKS+GjThx421NS/LYpVJLSBuRHus1xKu+hdGoyf4bgB5NABB6HUeqsPxC7TfgbcMpn/AOornJT/AKRIDqnpOnUjkVAV3yXE8SSnp+4vaD3i+5B9pbtta4qVGTlcQRw4Cfqqf2gu8oDdyd/JTVxiDHVHxoBJHUDc/vmqTidyalRzj6eXBLPNKNIeiwynk6pLzG1anBkbHmnFu7TaR04nhxgpu1+ke37/AHuh5IbM+XksKdbnaatUxy5oBykhvsfsAlW12x80kbKEcVyUveUS/wDPfLLRSqNyzmzRy4e5/wApPG3teyGgCQ3kNR066qAY8ge6XtL2HtD/AJMzcw6SJ+kqz3tqin/yuMutO6GjqJCTTrErM0ar6bt2OI8xwPkRB9U3DeSztU6N8WmrR4QvYeea6jYYmhCEgBaL8FLhrbqqHz/0s2kahpgjXT84WdKxdgLsU72mHfLUzUT/AP0aWj/uLVZhdTRm1cXLDJLw+25d7HsfQ/AX1UBtSsJex4Lv4dNpktHAkAEkxqNtlRaVBzjsTIAIHIbEemnlC1JjyLetb5H/AMdgbLfCMswTmggHxEa84Vew6y7s+Gq5wAyy2Gy2ePA+cj1W+WD4tuDh49a1C3z5lZwu1d3ndQ7xaiQRqOnlPspV2DVDplMeisNe5dTALnEjo6fQjmkDiTKcF72gcCSNR0U1hilTZTPV5JyuK/kjmYNWbrkf0hpUzhN67KW3AfpsSxxOnkJXsdubWk3TO88A1unuYURT7RVLys2nQoDO8wMxnUzqYAgAankAU1KEXsweLNkXxR/j7kR2vYyqxtalOpLHNIhwIOkj1P0UBa4U528DzK+g62CCrTpUHVHZWHM/LADyBrIM+CJAHvKRx7sy21h7aLH0T+drGBzf+TQI9RHkqp4Yynu+TVi1c8eFqCtLv4fniYb+Cj/S8GmVsDbGjUHhYw+gB9olMK2CUgflb7BSem8GVL2k+6MupWb37CBzOykrW0bT13PM/orrWsgCCGjTbQEadFNswS3uGCo2kxh2eA0QH8wDwKa0/SKWvc9q2MswfHX0X6yaZLiRJ0O8t5H7qZxTHCC00HbAmeBmPCRxEJ3f2DLdr81KnmBLQcjRv5DXaVAswx1cinSALtwJA04qNTgumyaeHLP3lV9iUq3n4y2quDSHUw0wNpzcPQOKU7Wdvu9tqLaL3CuWjvHCQWFsCWnm6NxsJXq6t/wVmc7vEa1IO0giC3MI32D/AHUFfU6NpdF7mtqUXtdlEB0HQggbcIn+opZHJLn1JaeONv5bVtxXjSVr+T3huM1sQvaVS5fneC2XGAAynqAANB5DcklXHtFiYDcjTq4STwy8p5n7eayzD8Q7u4bVMDxS6NodoR5QVPdo79z3AMMtHHgT/hQw5Usb8S7V6aU88fCjzeVmvByakD6+ar9eo8wSMs7aR9VJ2DnbECD6LU/h72jtKjG4feUmSCRSe8AtcHEuyk8DJ04HTjvXJde5fB+6fSlZjdk0TruU7uqOZp30C+g8a+F1hXBLKLabubJZ9GmPoqJ2l+GTqIcaZq5ANCWh/nJZqBvuEo47VIeTP0y6pJr6r6GQuXIUzWwKqDESeEy0n30+qaXmFV6OtSjUYBxLTHvEKmWOS5Rshnxy4aGjTwSTt17DoXW0iSGjckAeZ0UC7glMbuhXFGrEO7prHnTxOp5m5vUBvsojRP67C2lt8r4Pm9p0/wCwqOUp82Qw0o0uwrlHX0QklxRstBCErRoF3QcykAklaUtIcDBBBB4gjWUtUDWaASeZ/RNXOlPgXJqmJdoqgsC9jWGneAsdMktIzZ8uuhBG+2yoVvWLDoSPJSfZPEW1af4GsQGuqd5SeT8tSILD/Q+B6gc00urJ1N7m1Gua5p1aR+9xxWuUnNKZyseOOFyxP1XoOa908EteZOmvRI3FVhYGuOvLiPJMDXc5xnQkp9c4ecgqgEtnIT/VEgewUepyuiXu4wavb0PGHWwqGGmSOHGFs/Ybsx+Ep949v8aoOO7GH8vmdz6DgqX8O+zIe8XVUfw6Z/hj+eoOP/Fp35mBwK1K2vcx8XutODHtbRz9bnTl0pj+lT3/AOLv/SVYMIeKlBoIkRlIP75KLp23gc6fyu+x3SnZiv8AMz1Chn+ODa7Fui/xZYxfEk/4IDtX2TyzUoyBvA4f6VPdcPb8/i9Id/tbc5oIg7FUDtZgQY7M2IPUA+ylptR1fDLkr9o6BYv8mPjuvApZh4lmvQTmHpupjszWLQZMAuHzaZgdNJ32UDdNyGRoRtG4Utb17ru2FjWVH6ZZIkADQOHH6HqtjOUuSfxrB6RpZyAcpJObjPLrwVRu7E0v41OiynlBy5tC9xBAaANh1OumyhsSxC8r1yy5qd1lMZWBubho0TodRqSEhSuM1w6nVq5La3BdUdPeOJicuf8AO/hpoCdAFT17bmt4rfw+H5+5WO2t5WLhTrEF2YvMRHECDvl1dp5KEZeF9Puna5TLDy5t8ivGK3vf1n1IIDnEgEzDeAnyTWFzJ5Lk2j0mDAo4oxa3W/6ntzI1+is2B4bcXNPNTpVHsGktYSJHUDVQVGHiD83Dr081uHw0t7I2hp069R0mSx2QVGPO4LeI4gjfVWYIpso1uRxgqW99+DO2YNXYSXUareHipvHrqFI4Ay3bdMF5TLqDv4ZMublJ2fIIMA79PJa6MNqUgX0XCoP6d/Vu89FmmLX1WpWqOfma4k+HURGgEei2LHGtmcd55p3Jfnr3NadiDLMFhc51KmxjhJL3w52WM3GInXWFNWd2yqwPpulpAIPn9ln3YK9p3lE21doL6fynUFzPMGZB08iFZxhdWm4OoVBAgZHjcDgSP8KmcIvbhmrFmyrdK4+C5Q9xLs9bXAPe0WEndwEO9xv6qsm4r2DHUmMZVpgkCQ8uy8B80HyEBXG3vM2jhleBJaf0OxHVMsQsy/ZsyIIPT97pYnTqfBLUxuKni58uTMLhlOnWdXFKk4uPjokAgtjUgGRz9kviuA4XVoi5p0Q15c0MbR8Du8kHLkBy6bmREAnZJYlYMFfO6oSA4+ClzB2zGfpxTutZMZVDW/LTPiaAG1JqaxJkAxA2J3GgWyUEzlQzSh3M8+IVKlb02UaTYdUeajzMk5dBPq48tlRIVn+I+INrX1QM+SmBSEiD4fmnrmLh6KsLl55KU3R6bRY3DBG+Xv8AuEIXEKk1j+1w8mC7TolL6oBo3YaJvd3jnaTompKlaXBGgcZXEIUSQLW+yWJW+M0G2l0Qy9pNijW/NUaOB/mI4tJ1EkcVki90armODmktc0ghwJBBGoII2KnCbiynNhWRefZlixywfbVnU35SQTD2kOa6P5XfcbjirfgGHOvLUNIDWjwtg+ImZdUAI+YmBrp4RwTfBO0VpiQbRxJ5o1BJ75oaGVDES/8AkfxnY9NlO9k8Mc+4dSc5zaNGm4NqMgZmnwtc06jMdTx1C3YVG207RxdU8iioyVST5/lFsw+0z0mdyMlINAaHgtIA0gjed9eO6ja+J928tBBjQkc+QTbtX2oZaBlJmbNAB8UkMAygknUu89d1X6F4HmW/LzE/uf8AC1qS4OVODrqrbxNf7Fnv6T3OBgktgmeAPCI3U9Z2LKZzMET7+6g/h0QbSR/O77NVnAXLzzfXJWel0OGHuYSa3AiVXcVwsBxdOhVjTXEazGUy6p8vQEn6KGHJKMti7V4IZcb6u3cyrH7VjHSCS52gAGgH83U8h0VWunFrXCdGgnxDNrsNDruQrli99+IrgU6ZDHENBdqYHQbe5VZ+JdKlRNNrGnvC3xBpgR1G0kx7FdaUqjbPLwx9WSlxZX7GhQY4O78tgkk5C6Sd99Rx4n0VZ7UYjSJ7m2zd2D4nOIl7vThOvUykMSv8vhpk5uJkadARx6hQ0LnZc1rpieg0ukqXvJu/D8+wAL2F4RKzHSOkqzdjMWFK5pvLQ57XbESKjSILTydGx6e9XXproUoT6XZXlxLJFxZ9V0cToupNrsdlaYgjQg/ywOPRM7i+tLo5bhjXHYPjK4f3aff0WF9le2LrZ2SrNSi75gdSOo/c/Zaq3DjUo/iLeatItzeHxHnGm/36BdHHKE1d7nnNRjz4JVW3ps/0HFbsfVtajbqxeKuQ5shhryOLeRkTySvaP4r29BuW2Y+rWLQRILabSdw6fESOQHqo+xxRwpaCWuAJa7NGvAiYUIcCZVqiGmC4FrZBa3oAdY9U54XLuRxayMHxX52H1viN3eNZUuSGOIJ0JDQDqNOBjgpG1v6tufDVeSOBJLCOrSYKd32GVKVFsDMHmWlgzHTgQNvt1UNXpP8A5CCY850/0r4pdNGObmpuT2ZcMP8Awd5DpayswA5ScrZGuZsQD7KqWt1Qt31698cwZmfodTUB8ERvJkCeJUfiWW1Y016ndFxABdqWsHzPyjXaABxJ02VJ+Inbt2JObTps7u1pHwNgZnOAjvHkcYJ0Ggnjus2bIsaau7+h0dJp3qGpNJJc7c/n4in16pe5znGXOJcSeJJklJr1K8rms9ICEISAEIQgAQhemtlAHlCfUrZsayTyiFwlrTqB00UukVjOFO9nu1tzZSKT/C4QWuAIjeBOw1Om2qhaj5SaFJxdpkZ445F0zVouuE9orepWL7pgOeCZzEA8wNdOntyVixfFqLhTbbsLWscSTDQ12aNND9+aytrJSlFxGxOvAa+60w1EkqaMGX2bCTuLry7H0V2d7f2tpbimKdQvkuIa5hbJ6yCBptBU5aduRVhwFNk/lL5dtx009l86YLiVSmZDQY4kH9CApV/bFzdMrAeYDtPLWFNSwtuUluyiWDWRShjkqX54H0BbdtKJMvLhptDt+UQkce7XW7qD2gPLiPCHNgSNRJJ0C+c7ztncu0bVc3/jAUJc4jVqGXvc6eZJUHPCnaTLo6fVSg4Tmqflf9GoYl24bQdmaWlwOjWy7rqZhUjtB2mq3j3PdALuHGP08gq8Xnmu51HJqJTLdPoMWHdbvzHVGjxI+30XKrSRw05T9Ui2pOn3UhToucNY6HTQ+m6pNhFORClaeHanNM8J9tUu2x3A1Pol0h1EEhSWIWZaJg7a7R99FGpNUNOwUjg+OXFo7PbVqlI8cjiAf+Tdj6gqOXQkgaT5NCsvie5//wB7bsqn/wDbSPc1D1cACxx/tC9//MGkCSyk+OAeWz6kBZ1KCr46jJFUmY8ns/TzduJcbztvmdmbRjTUF0iddQITqr8Ubg0+7bRoARBMP1Ho4KhroCHqMj7jXs/TL/T7knjmPVbyqatYguMaCQBAgQJUaXLyuqltvdmqMVFUlscQhCRIEIQgAQhLUqPP6JpAcbTO8JRrgP8AScFgA3/fkmtUyeKlwR5FPxRHlyTZ7pKVaydk8t7biWn6b80VYXRGwvQpHkVasOwsO1ykfT6nZPLirToN4OcDtpCfQLrK1Y4LUqb+Ac3aCPVSLbGhRPiJefMQk73HHOkaREQoSpXJRsg3ZLX9/pDYHlHkoVzpXlCi5WSSoEIQojPTWygpRrxGnqk3FS4EAUjbXobpP336KMQhMGrLNZ3JedDA58f9J290A6iOfPhzVVo3BCmrZ5f6+ymmQaoRvHjXQR5un/aialPkrIyzb+YCOGoOvQfqmGIZTtpGyGgTIZcStQCUkq2qLAQhCQAutK4ugoA6V5XZQU2BxCEJACEIQB7pbhSloNCuIU4kJCtZogeRUVUGyEJsEOGbqfsmCBoP2UITRFklijiKRgwqfWcYmddFxCbBDN+68oQqnyWghCEgBCEIA6FxCEwBdKEJAeqQU5Z7NHCVxCsiQkSNcQHRoo681pvPGEIUmRXJB1N15QhVMtBCEJACEIQAIQhAAhCEACEIQB//2Q==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6" descr="data:image/jpeg;base64,/9j/4AAQSkZJRgABAQAAAQABAAD/2wCEAAkGBxQREhUUEhQVFhQXFxUXGRcWGBUZGRoYFxgYFxwYGhgeHCggHhsnHxcXIjIhJSkrLi4uGB8zODMsNygtLisBCgoKDg0OGxAQGy8kICQsLC4sLy0sLDQsLy8vLCwsLzQsLCwsLCwsLywtLy8sLCwsLCwsNCwvLCwsLCwsLCwsLP/AABEIAMIBAwMBIgACEQEDEQH/xAAcAAABBQEBAQAAAAAAAAAAAAAAAwQFBgcBAgj/xABBEAABAwIEAwYEBAYBAwIHAAABAAIRAwQFEiExQVFhBhMicYGRBzKhsRRCwfAjUmKC0eFyM6LxstIVFyQ0Q1OD/8QAGgEAAgMBAQAAAAAAAAAAAAAAAAECAwQFBv/EAC8RAAICAQMCAwcEAwEAAAAAAAABAhEDBCExEkFRYXEFEyIyobHwgZHB0SNC4RT/2gAMAwEAAhEDEQA/AMPLiVwFWWrglKkPFmeY4wxvtM/+UhVxPu5FJtNondo8WnXdS6fEj1eBFCg7cjTrDfad0o5oG7vIA/qm9auXEkkknckpFFjoeuuwdxm89p4dYC9NvRIlpgH5eHt90wQl1MKLA3tA0NIDP8fv98Fy0x2m1wJY8+Thr9NlALoT6mLpRdn9s6UQ2k9o/tlMLrtO1+ga4eg5ecqsLiOth0oc3FUPMyQl7azYW5nOd0AgH6qPUnhtBzm8Y26a9fVC3G9jw61nQM9SSfeBARUpR/L5Bo/XVSYp5B8o6EH04a8vc+raqC6QR7T56Dl7+ilRGxkKDnDj+/v6J/h9hn0jXyPFPLGw01EnlrsY5c9PdWixw2PkaB1gyJ58PrCaQmyr3eH92OI9NuWqr1045lbu1eIUmEtpkPJ3Mzr0Mn7KluMqMmSiBK4hCgSBCEIAEIQgAQnNlaOqHQaDdeLqnlcQnQWJQuL0xpOgXqrRLd0AJrpXEJAe8o5j6ryApCnh8UxUcRr8renM9E1jn9OH+FKhWIkIT1lUARA9h/7ShFBYvf4gXEwSBpy/Z91HOevLiuJNgkcQhCQwQhCABCcWdk+qYptLufIeZ2Ce1rGnRHjd3juTZDffc8eSdCsi2idAl2WbzuMvVxDY90tWvjswBjeTRHuePqmjnko2AdMs2fmqj+0F31MBSdrf0mCJJ/tA09zooCUJp0DRNXeKg7BpHm7fzkJJuJ66NaPKf8qKJRKOoOlEk7G62wqOHHRNqmIVXGXVHk9XFNUJWwo64yuIQkMEIQgAQhCABOKFDi7ZeaUBcq1ZTESYug0QNAB9fuoyvUDjIScribYJHQUFxK4hRGC90nAOBIkA7c+i8IQBJX2LGru0AdPZMjV6JJCdsVHrOULyhIYIQhAAhCmME7PVbnUAtpcXkaaaENH5j0CErAi7eg6o4NY0ucdgBJU3b4KykM1w4TwptzbjfM4eug9wpe6u22bO6otyyDmfmBeTMZjrtodIgKs3l8X6n/KnSRG2x9e4vLQ2nDGifC0Q06zp/k6qFq1Cd14JXFFuxpAhCEhguri174cMsqdPua1DPcmn33eZGOOV0eFhJkEBzduMqzHjc3Rn1GoWGNtWUfs12Evr+DQokUz/APlqeCnHMOPzf2gqw458H7u2a1wq0Xg7kZwA7lOU+h0Wm4B8RbCG0X3D6bwAAbhuUa6wXiWiJjUjZXzuczRMOY4A6agjcEHY8FNQgnvuUPNlnG47M+QsWwKtbVDTqN8QAOhnQ6j6a+qjnUyNwQvqbGPhxY3T3VKjamd25bUcOAA0MgaAeyr9x8F7U/8ATuK7ejgx4+zUpQjexZDNkr4lv5HzuhbTi3wLflcaFzTLtwHscwHpIc4D2WVY12eubNxbcUXsgxMS30cNPqq3Bovjli9uGRaEIUSwF0FcQgDpXEIQAIQhAAhCEACEIQAIQhAAhCEAC9MYSQACSTAA1JJ4AJxh2H1Lh4p0mlzjy4DmTwC0bBuzzLJhdo+42zEw0T+VsHTTjv0hSUbE3REdn+yDWDvbwdW0pHA/nO39vvyT3HMcaBlZAAgAahsgmI6eY/wmONYsc3iOoG7T9nfr5KpXdzm/zqp7IhuxfEL81N9weZKjiUErirbsmgXQJ2Vt7EdgrjEnBwBp24MOqkbx+Vg/MeHIfRbrg3w8w+3Dctu1zgAMzyXk9XToT6AdFOONvdlGTUKL6Y7s+eMG7KXV06KdJ58muP229YWn9lvgyYcbxkyBlAqQQeobpB81slvQDRDQGtHAAAD0SV1j1rR0qXFBh5OqMB9plWUo8K/UobnP5pUvLb68mOXfwYqZ3CmxuXM7KTV2bOkiZ26KwdmPhvWt6lOpUuKYNNjmBjWOeMjuBcS3lvCt1ft7YNmK+eOFNr3e0CFB3PxatBo2hcP65WNH1fP0U05cqNFLjje0p36uyvduPhfUuHGrbuYX8Wnwl3rqCeunBVOng19YsblqVqFZhMBr3Na8TymCI9OivV38V8tHv/wgDC4ZGGqe8dT1mqQKcNZOUCTrJO0SUvihb12xUtyWncZmvHsWj6qxbv4kUTfRFKEtk/C16EZ2Z+Lj2EU8QaXDbvWty1Gn+po8LvSD5rULbFBUY2rSc2tQds9n2I4Ecismx2xw28aTTZVoVCNDDXN9s8x+4VewH/4haMqOt6zmZXwaY1a/wg5oIy6jQSNY9EniafA1qYSj81P8+nqfQlatLZaZHHmPMKt9pqJfSL2ND3MElvF7OLfPiP8AayzD/ivWpuIr080CMzPA8aRq0+E+Qy+qtHZ/tq260aQeh0OvCNweuyswqN/CyjVvJVzjt9P+EHedj7K9Z3lEd2T+alpB5Op7SOI0PVZz2m7MVrF0VBmpk+GoAcp6Hk7p7StGovNG4qPonwucc9PhoTP93Iq2fhvxlBwbS7wEZcrxla6ep0001G0c1LJghNXwyvT67Likkm5R8Hz+fQ+dra2fUcGsaXOPACf2Oqt2CfDO+u3AUwwD8z3OORvQuAIJ6NlbH2P+F9G2AdWDXv3yNnKOhcfE+OsBX+nRyABrQANAAAAPRYuiCXi/odn3uWbtKo/X+kfN+IfB+9ol2dzC0fnYKjx7BuYeoVTvezr6b8mYE8JDmg+Uj7r6Qxq/P4iq3Np4BG3yt1g+bj7JlcPpVwG1bWlVgD8uumu4C0rTJxTo50vaU45XG9la48/I+a7myqU/nYR14e+ybrbu0GE0oe9jXNAknLlIHHYkaeRKg6Iwq5FOhdW76deA1te2yUg7SG5wSWl5O7so315qnLpnHhmrTe0lk+ZVRlqE8xe0bSqvZTfnYHENfESB+o200000hM1marY6aaatAhCEhghCEACEIQBplO/o2lMsoNgDd3hzOOwOv6nyVaxHHHv1k8dz+4UbdXx2Hnoo59UndWNkFEWurpzt/wB/6TZC4oNkwUlglFveNdUp940EHu5Lc3Qkax5L32fw/vX53iabILv6jwb++Cud06i67qm2aczabaj8wiHaB2RscAQSeZMQr8WG6kzBqtWoNwirdb+XH9mp4b2ot6NvSNXLROQAUGeLIBsIAgacDEKPx/4ntoUnPo0SYGneGJPDwjh6rN8/EqK7RXRc2J4gD0/8LVNRUWzl4HklNRvbuN8c7V3N84vuarnA7MHhY3o1o095PMqJt4DpH0XG0YE8UhSdB3hYrfc7SiqfSWvCa2ZuVury7Rokk+QTfHsVDQaVNwc787xBA/oaePV23AcSYyjXcKThTkOcXNcQYJZDZb5HjzSGG4c+tUFNg8RnfQCNdft6q15JNKKMsdPjUnkn2Ju0xnv3Hv3lrYghux0g+6cdi6jWXjBUbmo1Q+kHOBAMEZXjr4RttJUXdYFWpaFnsrJ2ZZ+ItX2rhFak/v6BcIkgAupSdswa6OpCnFy6l1copyLEsb929nt6ef7lzxLsz3Yz0neGfld57A8d9t9E0uc1JofTPiaCHggEOaeY5aDT/Cm7PEvx1CCTmYGzwBOX5o4cVKNtGVGU2uHjc0zprOoPppxW/scLezMMesra9juAaNwRqx2tJx5sqE5mzvldI68VSKgq2tWPFTqtMQdxsdRsRseR0V87ZYDUsqoicjtWOHLkeo/wmdtaUr2TUltVsFxAJD42P9JIEctNgsU8fU9uTs4tT7uPxq4/b/h67NYjVu7mnRfTpFzo8bczHAT4nGCQ4ga7a89VveHWbaeRjRAbw8gsx7G4I2jX79gI8TWEOE5GTmdDuuVgGnEb7qz4X2tqOrH+E0tDScsmdxHi59IVrhk6aMyz4FPqqlsaE1sKI7Q4u+jRc63YK1QDRs6dT1PTiop2PitLap7sfy8/PiUrWqhlIvGoDMw66SFRHT18xtya9STWPjx7/sVu0vmVxnzd3cu8RDgCQ48BIj2StDPSa6arn1CZJeST5DoqIccZpnY9zp5A/qn9XtT3TM7qb3NEaeHMB6u2W64o4jjkb9SwveKhqNcAC4THDUR9VlNGi8VjkmKWZxcNoYTrP215KRq9sKlxcs7pppgnIG6Ekv0Gse3JTN1RbaWVZrnBrqhAJIBLtfCxpkcyJ6kqqTjk3XY1Y4TwOpLeRSbvC2taWiXMd4mkiHNkbDnG371rVxRLHQffmFcK1TRpn0H76qNxG2FTT83A/p91ky40+Dq6XUSi6mVxC9VKZaSDuF5WQ6p0lcQhAAhCEAOq1QcD9f8ASbFcQm2B1C4l7KkXvAAJOpgCdhO3ohbibpWWC2xFtG3FNrfHmk8uBJP2jop/AKzTXp1ZEuYabp4h0ET1BH3VUp2jn7GBzKsvZGxBqNMZg05yDqMrPE7jyC3YnJtLscPVQxqLae7u/wBSVxjAnhj30tWgg5eMHf2VLxum5haHDXz6cx5rTry4NMlhGo689VVcasG1AHEaNc4kcg6Nj/LI9J00mLs2K1sY9HqemaUikCqQDKahWu7wlrYLWZhxGYg+igbuz7uoWjUbtOmoP67j0Kwzxyjyd3BqMc+BTD3eEjr+gTulcupuzMMGIkDWN9/RNLYRM9P1SzynF0ivIk5Mf08bqEjvCKg6gAgdHCCFOWmLgMdkqkAty5XN8YzGD442gk7zpsqc6eCe4c6WzOx19FbDLKzPm00HG0q9DQ/h9JqOFM5m5YcST6b76g+6uFpdgYjRovzBppGQBJlxcR/6VnPZa/8Aw9Zrphp8Lv8AiePoYPotGtmB+JWdTjD2HrkBcD/3rVb6Dl9C98vNr7l2xLBqNeg+m9hgg6kGQRsRPFYBidB1tVDqZykyJAJETBIHGN46L6Ex/Em29KTu4ho9d/pKy/tPYNDXNMZmFzm85knRU6ZSlFt/obPaEoY8sVFcLf8AXgf9lqLmW9UurNqg1MwqNgZmlukxsc3DhCh8RqtptDachz3POaYJFNn2moPZHZqRY1DGX+KSWjbUA+gk7Iw+iat3TYBmLKBcQRPiec+x6OaPRaVsjmyVypdrLg7s33tmzKYqmmx0nXx5Z35GYPoeCdi0LrdlJ2jixoPmACfqFYaRAAHIAeyiqOIMfXdS0Jyhw135/oVljkk78tzp5NPjjSTpvYxmo9jKr2uEFr3Nk9CRulH0w4QRIOnSCnHaWzAuq4O3evMdC4lQdSoKQOXQblauqlucxwTdLkgnWxtLgvH5JLCYPzAgGOYBO6jK93UrVA6q9z3cC4kx5DYDoEYheuqvLp3P02Xq0oCJcuc3bqPB6GEXGPVP5qokDcxE8B6eibd4XaAb+upSjK1N3g213nZO8JpMp1295JDTmgFpmNRHMGArN33M7qCba3EsepMrtp5KYY6nTDC4T4yPzOEaHdVVzYMHdXitUkudEZpP+VW8cogEOHkfuFXnh/sX6LM/kZFIQhZjpAhCEACEIQAKx9g7U1LoBsFzWOcJ2JbBjzVcV8+D1Gbx7v5KVR2vMNJH1VuH50ZtW/8ADIQxNmVzgAGiZH/F3iaB6EKXwLPQtSR89c+1Jh2/ucDPRg5qAxvEhWq0S3K0Oo0A7XYhoY4z0j6K61MXtM5p52tazKxpM5IDRlh0bRGpiVux9Lk3Zxc6yRxpJW3yLV7ptw47B0DSRyCZV7YhMe0FAU61N7HDK9shzTpLdDBHovdvj0aVBmG07H3V/WrpmD3MqTiIPtGn+G+cp+Q/yn+X/HtyUNieDGmyZzQSR5GAf0PurnSFKuPA4Gfynf8AfkkbiyOUtdqYMHmOvXgfP2jLFGSLMWpnjl90ZrfMIbPVNWXBGkz5qSxuiWSw8Dp5cPoogBcye0j0uGpQsXqXJiOPNdoVHDQHTlwXmjRlPKVBJJscnGKol8NvXHRwB4aCD9FrvYKv3rrdxPip1Mp5wWOH18PssesQG6kwApzB+1v4V5LC6I0jcPBBa7XSARqOIJW2Eqi02cfNjbyKUFw7NQ7f4malcBpBp0jlMHZ51M/Qeigu1zwy6JLollMmTp8jTp6yq3g987OS5znF4Ekgk6mQ4gGdFL482rdkkwXmBJgANB20/eq0QVRVdkYM0nLI3Pu/7+wj2YxVvitqhy/if+n/AM50HqI+ivPZvAHUbypVePmY7KeGrmwPQALM6Vk22uLSq4z3dxTLjwgkT9lur71ucUzod29eg8uSqnKS+GjThx421NS/LYpVJLSBuRHus1xKu+hdGoyf4bgB5NABB6HUeqsPxC7TfgbcMpn/AOornJT/AKRIDqnpOnUjkVAV3yXE8SSnp+4vaD3i+5B9pbtta4qVGTlcQRw4Cfqqf2gu8oDdyd/JTVxiDHVHxoBJHUDc/vmqTidyalRzj6eXBLPNKNIeiwynk6pLzG1anBkbHmnFu7TaR04nhxgpu1+ke37/AHuh5IbM+XksKdbnaatUxy5oBykhvsfsAlW12x80kbKEcVyUveUS/wDPfLLRSqNyzmzRy4e5/wApPG3teyGgCQ3kNR066qAY8ge6XtL2HtD/AJMzcw6SJ+kqz3tqin/yuMutO6GjqJCTTrErM0ar6bt2OI8xwPkRB9U3DeSztU6N8WmrR4QvYeea6jYYmhCEgBaL8FLhrbqqHz/0s2kahpgjXT84WdKxdgLsU72mHfLUzUT/AP0aWj/uLVZhdTRm1cXLDJLw+25d7HsfQ/AX1UBtSsJex4Lv4dNpktHAkAEkxqNtlRaVBzjsTIAIHIbEemnlC1JjyLetb5H/AMdgbLfCMswTmggHxEa84Vew6y7s+Gq5wAyy2Gy2ePA+cj1W+WD4tuDh49a1C3z5lZwu1d3ndQ7xaiQRqOnlPspV2DVDplMeisNe5dTALnEjo6fQjmkDiTKcF72gcCSNR0U1hilTZTPV5JyuK/kjmYNWbrkf0hpUzhN67KW3AfpsSxxOnkJXsdubWk3TO88A1unuYURT7RVLys2nQoDO8wMxnUzqYAgAankAU1KEXsweLNkXxR/j7kR2vYyqxtalOpLHNIhwIOkj1P0UBa4U528DzK+g62CCrTpUHVHZWHM/LADyBrIM+CJAHvKRx7sy21h7aLH0T+drGBzf+TQI9RHkqp4Yynu+TVi1c8eFqCtLv4fniYb+Cj/S8GmVsDbGjUHhYw+gB9olMK2CUgflb7BSem8GVL2k+6MupWb37CBzOykrW0bT13PM/orrWsgCCGjTbQEadFNswS3uGCo2kxh2eA0QH8wDwKa0/SKWvc9q2MswfHX0X6yaZLiRJ0O8t5H7qZxTHCC00HbAmeBmPCRxEJ3f2DLdr81KnmBLQcjRv5DXaVAswx1cinSALtwJA04qNTgumyaeHLP3lV9iUq3n4y2quDSHUw0wNpzcPQOKU7Wdvu9tqLaL3CuWjvHCQWFsCWnm6NxsJXq6t/wVmc7vEa1IO0giC3MI32D/AHUFfU6NpdF7mtqUXtdlEB0HQggbcIn+opZHJLn1JaeONv5bVtxXjSVr+T3huM1sQvaVS5fneC2XGAAynqAANB5DcklXHtFiYDcjTq4STwy8p5n7eayzD8Q7u4bVMDxS6NodoR5QVPdo79z3AMMtHHgT/hQw5Usb8S7V6aU88fCjzeVmvByakD6+ar9eo8wSMs7aR9VJ2DnbECD6LU/h72jtKjG4feUmSCRSe8AtcHEuyk8DJ04HTjvXJde5fB+6fSlZjdk0TruU7uqOZp30C+g8a+F1hXBLKLabubJZ9GmPoqJ2l+GTqIcaZq5ANCWh/nJZqBvuEo47VIeTP0y6pJr6r6GQuXIUzWwKqDESeEy0n30+qaXmFV6OtSjUYBxLTHvEKmWOS5Rshnxy4aGjTwSTt17DoXW0iSGjckAeZ0UC7glMbuhXFGrEO7prHnTxOp5m5vUBvsojRP67C2lt8r4Pm9p0/wCwqOUp82Qw0o0uwrlHX0QklxRstBCErRoF3QcykAklaUtIcDBBBB4gjWUtUDWaASeZ/RNXOlPgXJqmJdoqgsC9jWGneAsdMktIzZ8uuhBG+2yoVvWLDoSPJSfZPEW1af4GsQGuqd5SeT8tSILD/Q+B6gc00urJ1N7m1Gua5p1aR+9xxWuUnNKZyseOOFyxP1XoOa908EteZOmvRI3FVhYGuOvLiPJMDXc5xnQkp9c4ecgqgEtnIT/VEgewUepyuiXu4wavb0PGHWwqGGmSOHGFs/Ybsx+Ep949v8aoOO7GH8vmdz6DgqX8O+zIe8XVUfw6Z/hj+eoOP/Fp35mBwK1K2vcx8XutODHtbRz9bnTl0pj+lT3/AOLv/SVYMIeKlBoIkRlIP75KLp23gc6fyu+x3SnZiv8AMz1Chn+ODa7Fui/xZYxfEk/4IDtX2TyzUoyBvA4f6VPdcPb8/i9Id/tbc5oIg7FUDtZgQY7M2IPUA+ylptR1fDLkr9o6BYv8mPjuvApZh4lmvQTmHpupjszWLQZMAuHzaZgdNJ32UDdNyGRoRtG4Utb17ru2FjWVH6ZZIkADQOHH6HqtjOUuSfxrB6RpZyAcpJObjPLrwVRu7E0v41OiynlBy5tC9xBAaANh1OumyhsSxC8r1yy5qd1lMZWBubho0TodRqSEhSuM1w6nVq5La3BdUdPeOJicuf8AO/hpoCdAFT17bmt4rfw+H5+5WO2t5WLhTrEF2YvMRHECDvl1dp5KEZeF9Puna5TLDy5t8ivGK3vf1n1IIDnEgEzDeAnyTWFzJ5Lk2j0mDAo4oxa3W/6ntzI1+is2B4bcXNPNTpVHsGktYSJHUDVQVGHiD83Dr081uHw0t7I2hp069R0mSx2QVGPO4LeI4gjfVWYIpso1uRxgqW99+DO2YNXYSXUareHipvHrqFI4Ay3bdMF5TLqDv4ZMublJ2fIIMA79PJa6MNqUgX0XCoP6d/Vu89FmmLX1WpWqOfma4k+HURGgEei2LHGtmcd55p3Jfnr3NadiDLMFhc51KmxjhJL3w52WM3GInXWFNWd2yqwPpulpAIPn9ln3YK9p3lE21doL6fynUFzPMGZB08iFZxhdWm4OoVBAgZHjcDgSP8KmcIvbhmrFmyrdK4+C5Q9xLs9bXAPe0WEndwEO9xv6qsm4r2DHUmMZVpgkCQ8uy8B80HyEBXG3vM2jhleBJaf0OxHVMsQsy/ZsyIIPT97pYnTqfBLUxuKni58uTMLhlOnWdXFKk4uPjokAgtjUgGRz9kviuA4XVoi5p0Q15c0MbR8Du8kHLkBy6bmREAnZJYlYMFfO6oSA4+ClzB2zGfpxTutZMZVDW/LTPiaAG1JqaxJkAxA2J3GgWyUEzlQzSh3M8+IVKlb02UaTYdUeajzMk5dBPq48tlRIVn+I+INrX1QM+SmBSEiD4fmnrmLh6KsLl55KU3R6bRY3DBG+Xv8AuEIXEKk1j+1w8mC7TolL6oBo3YaJvd3jnaTompKlaXBGgcZXEIUSQLW+yWJW+M0G2l0Qy9pNijW/NUaOB/mI4tJ1EkcVki90armODmktc0ghwJBBGoII2KnCbiynNhWRefZlixywfbVnU35SQTD2kOa6P5XfcbjirfgGHOvLUNIDWjwtg+ImZdUAI+YmBrp4RwTfBO0VpiQbRxJ5o1BJ75oaGVDES/8AkfxnY9NlO9k8Mc+4dSc5zaNGm4NqMgZmnwtc06jMdTx1C3YVG207RxdU8iioyVST5/lFsw+0z0mdyMlINAaHgtIA0gjed9eO6ja+J928tBBjQkc+QTbtX2oZaBlJmbNAB8UkMAygknUu89d1X6F4HmW/LzE/uf8AC1qS4OVODrqrbxNf7Fnv6T3OBgktgmeAPCI3U9Z2LKZzMET7+6g/h0QbSR/O77NVnAXLzzfXJWel0OGHuYSa3AiVXcVwsBxdOhVjTXEazGUy6p8vQEn6KGHJKMti7V4IZcb6u3cyrH7VjHSCS52gAGgH83U8h0VWunFrXCdGgnxDNrsNDruQrli99+IrgU6ZDHENBdqYHQbe5VZ+JdKlRNNrGnvC3xBpgR1G0kx7FdaUqjbPLwx9WSlxZX7GhQY4O78tgkk5C6Sd99Rx4n0VZ7UYjSJ7m2zd2D4nOIl7vThOvUykMSv8vhpk5uJkadARx6hQ0LnZc1rpieg0ukqXvJu/D8+wAL2F4RKzHSOkqzdjMWFK5pvLQ57XbESKjSILTydGx6e9XXproUoT6XZXlxLJFxZ9V0cToupNrsdlaYgjQg/ywOPRM7i+tLo5bhjXHYPjK4f3aff0WF9le2LrZ2SrNSi75gdSOo/c/Zaq3DjUo/iLeatItzeHxHnGm/36BdHHKE1d7nnNRjz4JVW3ps/0HFbsfVtajbqxeKuQ5shhryOLeRkTySvaP4r29BuW2Y+rWLQRILabSdw6fESOQHqo+xxRwpaCWuAJa7NGvAiYUIcCZVqiGmC4FrZBa3oAdY9U54XLuRxayMHxX52H1viN3eNZUuSGOIJ0JDQDqNOBjgpG1v6tufDVeSOBJLCOrSYKd32GVKVFsDMHmWlgzHTgQNvt1UNXpP8A5CCY850/0r4pdNGObmpuT2ZcMP8Awd5DpayswA5ScrZGuZsQD7KqWt1Qt31698cwZmfodTUB8ERvJkCeJUfiWW1Y016ndFxABdqWsHzPyjXaABxJ02VJ+Inbt2JObTps7u1pHwNgZnOAjvHkcYJ0Ggnjus2bIsaau7+h0dJp3qGpNJJc7c/n4in16pe5znGXOJcSeJJklJr1K8rms9ICEISAEIQgAQhemtlAHlCfUrZsayTyiFwlrTqB00UukVjOFO9nu1tzZSKT/C4QWuAIjeBOw1Om2qhaj5SaFJxdpkZ445F0zVouuE9orepWL7pgOeCZzEA8wNdOntyVixfFqLhTbbsLWscSTDQ12aNND9+aytrJSlFxGxOvAa+60w1EkqaMGX2bCTuLry7H0V2d7f2tpbimKdQvkuIa5hbJ6yCBptBU5aduRVhwFNk/lL5dtx009l86YLiVSmZDQY4kH9CApV/bFzdMrAeYDtPLWFNSwtuUluyiWDWRShjkqX54H0BbdtKJMvLhptDt+UQkce7XW7qD2gPLiPCHNgSNRJJ0C+c7ztncu0bVc3/jAUJc4jVqGXvc6eZJUHPCnaTLo6fVSg4Tmqflf9GoYl24bQdmaWlwOjWy7rqZhUjtB2mq3j3PdALuHGP08gq8Xnmu51HJqJTLdPoMWHdbvzHVGjxI+30XKrSRw05T9Ui2pOn3UhToucNY6HTQ+m6pNhFORClaeHanNM8J9tUu2x3A1Pol0h1EEhSWIWZaJg7a7R99FGpNUNOwUjg+OXFo7PbVqlI8cjiAf+Tdj6gqOXQkgaT5NCsvie5//wB7bsqn/wDbSPc1D1cACxx/tC9//MGkCSyk+OAeWz6kBZ1KCr46jJFUmY8ns/TzduJcbztvmdmbRjTUF0iddQITqr8Ubg0+7bRoARBMP1Ho4KhroCHqMj7jXs/TL/T7knjmPVbyqatYguMaCQBAgQJUaXLyuqltvdmqMVFUlscQhCRIEIQgAQhLUqPP6JpAcbTO8JRrgP8AScFgA3/fkmtUyeKlwR5FPxRHlyTZ7pKVaydk8t7biWn6b80VYXRGwvQpHkVasOwsO1ykfT6nZPLirToN4OcDtpCfQLrK1Y4LUqb+Ac3aCPVSLbGhRPiJefMQk73HHOkaREQoSpXJRsg3ZLX9/pDYHlHkoVzpXlCi5WSSoEIQojPTWygpRrxGnqk3FS4EAUjbXobpP336KMQhMGrLNZ3JedDA58f9J290A6iOfPhzVVo3BCmrZ5f6+ymmQaoRvHjXQR5un/aialPkrIyzb+YCOGoOvQfqmGIZTtpGyGgTIZcStQCUkq2qLAQhCQAutK4ugoA6V5XZQU2BxCEJACEIQB7pbhSloNCuIU4kJCtZogeRUVUGyEJsEOGbqfsmCBoP2UITRFklijiKRgwqfWcYmddFxCbBDN+68oQqnyWghCEgBCEIA6FxCEwBdKEJAeqQU5Z7NHCVxCsiQkSNcQHRoo681pvPGEIUmRXJB1N15QhVMtBCEJACEIQAIQhAAhCEACEIQB//2Q=="/>
          <p:cNvSpPr>
            <a:spLocks noChangeAspect="1" noChangeArrowheads="1"/>
          </p:cNvSpPr>
          <p:nvPr/>
        </p:nvSpPr>
        <p:spPr bwMode="auto">
          <a:xfrm>
            <a:off x="3048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176" name="Picture 8" descr="http://www.siriuspirlanta.com/image/urun/buyuk/pirlanta-ve-damla-mavi-topaz-tasli-anturaj-kolye-01p0069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97911"/>
            <a:ext cx="302845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galeri2.uludagsozluk.com/383/akuamarin_516408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0"/>
            <a:ext cx="2376264" cy="253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ağ Ok 4"/>
          <p:cNvSpPr/>
          <p:nvPr/>
        </p:nvSpPr>
        <p:spPr>
          <a:xfrm>
            <a:off x="3995936" y="2862159"/>
            <a:ext cx="720080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275856" y="1311151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00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AKUAMARİN</a:t>
            </a:r>
            <a:endParaRPr lang="tr-TR" b="1" dirty="0">
              <a:solidFill>
                <a:srgbClr val="00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970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01.i.aliimg.com/img/pb/818/827/536/536827818_4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027895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aziran'ın Mistik Taşı: İnc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856" y="2052168"/>
            <a:ext cx="2961409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ağ Ok 1"/>
          <p:cNvSpPr/>
          <p:nvPr/>
        </p:nvSpPr>
        <p:spPr>
          <a:xfrm>
            <a:off x="4243191" y="3096284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3275856" y="1340768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İNCİ</a:t>
            </a:r>
            <a:endParaRPr lang="tr-TR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7594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encrypted-tbn0.gstatic.com/images?q=tbn:ANd9GcRP7fG1pLwih48RtS2i8xRoqTvjoiRCQ3zyeQjeUiKxV4cNtoxixw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603" y="2119601"/>
            <a:ext cx="2032204" cy="2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bilgiustam.com/resimler/2012/05/1245-safir_1244510231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538" y="2021353"/>
            <a:ext cx="2833996" cy="269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ağ Ok 1"/>
          <p:cNvSpPr/>
          <p:nvPr/>
        </p:nvSpPr>
        <p:spPr>
          <a:xfrm>
            <a:off x="4283968" y="2996952"/>
            <a:ext cx="864096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3635896" y="1340768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SAFİR</a:t>
            </a:r>
            <a:endParaRPr lang="tr-TR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83473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1368219" y="1412776"/>
            <a:ext cx="214917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ADI :</a:t>
            </a:r>
          </a:p>
          <a:p>
            <a:pPr algn="ctr">
              <a:lnSpc>
                <a:spcPct val="150000"/>
              </a:lnSpc>
            </a:pPr>
            <a:r>
              <a:rPr lang="tr-TR" sz="36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SOYADI :</a:t>
            </a:r>
          </a:p>
          <a:p>
            <a:pPr algn="ctr">
              <a:lnSpc>
                <a:spcPct val="150000"/>
              </a:lnSpc>
            </a:pPr>
            <a:r>
              <a:rPr lang="tr-TR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NU. :</a:t>
            </a:r>
          </a:p>
          <a:p>
            <a:pPr algn="ctr">
              <a:lnSpc>
                <a:spcPct val="150000"/>
              </a:lnSpc>
            </a:pPr>
            <a:r>
              <a:rPr lang="tr-TR" sz="3600" b="1" cap="none" spc="0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OKULU :</a:t>
            </a:r>
            <a:endParaRPr lang="tr-TR" sz="3600" b="1" cap="none" spc="0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92D05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05038" y="1385257"/>
            <a:ext cx="3479671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3600" b="1" dirty="0" smtClean="0">
                <a:ln w="31550" cmpd="sng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SELENAY</a:t>
            </a:r>
          </a:p>
          <a:p>
            <a:pPr>
              <a:lnSpc>
                <a:spcPct val="150000"/>
              </a:lnSpc>
            </a:pPr>
            <a:r>
              <a:rPr lang="tr-TR" sz="3600" b="1" cap="none" spc="0" dirty="0" smtClean="0">
                <a:ln w="31550" cmpd="sng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GÖMLEKSİZ</a:t>
            </a:r>
          </a:p>
          <a:p>
            <a:pPr>
              <a:lnSpc>
                <a:spcPct val="150000"/>
              </a:lnSpc>
            </a:pPr>
            <a:r>
              <a:rPr lang="tr-TR" sz="3600" b="1" dirty="0" smtClean="0">
                <a:ln w="31550" cmpd="sng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470</a:t>
            </a:r>
          </a:p>
          <a:p>
            <a:pPr>
              <a:lnSpc>
                <a:spcPct val="150000"/>
              </a:lnSpc>
            </a:pPr>
            <a:r>
              <a:rPr lang="tr-TR" sz="3600" b="1" cap="none" spc="0" dirty="0" smtClean="0">
                <a:ln w="31550" cmpd="sng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ŞEHİT NAMIK </a:t>
            </a:r>
          </a:p>
          <a:p>
            <a:r>
              <a:rPr lang="tr-TR" sz="3600" b="1" cap="none" spc="0" dirty="0" smtClean="0">
                <a:ln w="31550" cmpd="sng">
                  <a:solidFill>
                    <a:schemeClr val="tx2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TÜMER İ.Ö.O.</a:t>
            </a:r>
            <a:endParaRPr lang="tr-TR" sz="3600" b="1" cap="none" spc="0" dirty="0">
              <a:ln w="31550" cmpd="sng">
                <a:solidFill>
                  <a:schemeClr val="tx2"/>
                </a:soli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1004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  <p:sndAc>
          <p:stSnd>
            <p:snd r:embed="rId2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47664" y="1628800"/>
            <a:ext cx="60486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dirty="0" smtClean="0"/>
              <a:t>Değerli taşların her biri bir madendir ve doğada nadir bulunmaları onların değerini arttırır. Arı karbon kristallerinden meydana gelen Elmas hariç, değerli taşların çoğunda silikat vardır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3459224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04048" y="1268760"/>
            <a:ext cx="2819400" cy="504056"/>
          </a:xfrm>
        </p:spPr>
        <p:txBody>
          <a:bodyPr/>
          <a:lstStyle/>
          <a:p>
            <a:r>
              <a:rPr lang="tr-TR" sz="2000" dirty="0" smtClean="0">
                <a:solidFill>
                  <a:srgbClr val="FF00FF"/>
                </a:solidFill>
              </a:rPr>
              <a:t>elmas</a:t>
            </a:r>
            <a:endParaRPr lang="tr-TR" sz="2000" dirty="0">
              <a:solidFill>
                <a:srgbClr val="FF00FF"/>
              </a:solidFill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799112" y="1772816"/>
            <a:ext cx="3373288" cy="4104456"/>
          </a:xfrm>
        </p:spPr>
        <p:txBody>
          <a:bodyPr>
            <a:noAutofit/>
          </a:bodyPr>
          <a:lstStyle/>
          <a:p>
            <a:pPr marL="2880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tr-TR" sz="2000" dirty="0"/>
              <a:t>Yunanca </a:t>
            </a:r>
            <a:r>
              <a:rPr lang="tr-TR" sz="2000" dirty="0" err="1"/>
              <a:t>adamas</a:t>
            </a:r>
            <a:r>
              <a:rPr lang="tr-TR" sz="2000" dirty="0"/>
              <a:t> kelimesinden gelir. anlamı “</a:t>
            </a:r>
            <a:r>
              <a:rPr lang="tr-TR" sz="2000" dirty="0">
                <a:solidFill>
                  <a:srgbClr val="FF00FF"/>
                </a:solidFill>
              </a:rPr>
              <a:t>aşınmaz derecede </a:t>
            </a:r>
            <a:r>
              <a:rPr lang="tr-TR" sz="2000" dirty="0" err="1">
                <a:solidFill>
                  <a:srgbClr val="FF00FF"/>
                </a:solidFill>
              </a:rPr>
              <a:t>sert</a:t>
            </a:r>
            <a:r>
              <a:rPr lang="tr-TR" sz="2000" dirty="0" err="1"/>
              <a:t>”tir</a:t>
            </a:r>
            <a:r>
              <a:rPr lang="tr-TR" sz="2000" dirty="0"/>
              <a:t>. yeryüzündeki en sert madenlerden biridir. dünyanın belli başlı elmas madenleri Güney Afrika topraklarında, </a:t>
            </a:r>
            <a:r>
              <a:rPr lang="tr-TR" sz="2000" dirty="0" err="1"/>
              <a:t>Tanganyika</a:t>
            </a:r>
            <a:r>
              <a:rPr lang="tr-TR" sz="2000" dirty="0"/>
              <a:t>, Kongo, Hindistan, Brezilya ve Ural dağlarındadır. Elmasın işlenmişine pırlanta denir.</a:t>
            </a:r>
          </a:p>
        </p:txBody>
      </p:sp>
      <p:sp>
        <p:nvSpPr>
          <p:cNvPr id="6" name="AutoShape 4" descr="data:image/jpeg;base64,/9j/4AAQSkZJRgABAQAAAQABAAD/2wCEAAkGBxMSEhUUEhQWFRUXGBkaGBgYGBcYFxgYGhgYFxoYGRUYHCggGholGxgVIjEiJSkrLi4uGh8zODMsNygtLiwBCgoKDg0OGxAQGiwkICQsLCwsLCwsLCwsLCwsLCwsLCwsLCwsLCwsLCwsLCwsLCwsLCwsLCwsLCwsLCwsLCwsLP/AABEIAJwBQwMBIgACEQEDEQH/xAAbAAEAAgMBAQAAAAAAAAAAAAAABAUBAgMGB//EADkQAAEDAgQDBgQFBAIDAQAAAAEAAhEDIQQSMUEFUWETInGBkfAyobHBBlLR4fEUI0JicpIVM4IW/8QAGgEBAAMBAQEAAAAAAAAAAAAAAAECAwUEBv/EACMRAQEAAgICAgMBAQEAAAAAAAABAhEDIRIxBEEyUWEicRP/2gAMAwEAAhEDEQA/APPoiLxvrxERAREQEREBERAhbhqALYBADVnKsrvhsM58xsJJ2ARXLKYzdcA1WnDeAV6wljO7pmcQ0TExJ6KywXCaQIBcZ/OQRGmgExPMr0ba7KbezZ/cEWzFh7x6tLT6ytZh+3P5vna644ocF+H2Aw8Pe4aiCBOsaj5q0OFYxuXs4GthETGpDj4LniMY0CHMcy5ILYEnqM1/koFTEvcIzvLR4+uvuFeanp4Ms8+T8qnHhzMhIa2Y2e4u1kS2TFlWVmF1xmIjeSI015SudWob94nbf53usUSZHxEAgkNsYNydDyTZJpPwAnuBkzYm9p3DRrHzV5i6ApDOHlxdEHu5Y5ZZm33VJSrQ7Mx7crScuexm3iSdFirxXO+X94aHvayb5ba9VO1LjbUmpiw4CYI/K5uZp8B9v4VfV/D1OqHOYDTdqA27SdxkJkeWi24jQDQH0yX0zvyP5XDY/VRGYh3r81F1fbTjzyx7wulLxHh76Lsrx57Gb79CLKM1etOLc5nZuDXM3BAPnmIJHkvP8SwOQlzJLJtOo6O/VZZY67jq/H+V5/5y9ooC0cEDkDlm9jmQsLoQtCFKGEREBERAREQEREBERAREQEREBERAREQEREBZQLKDIK6U2FxAAJJ2FyfJa0qRcQAJJ097L0XCqJoyRGYi5tpI58lOOO3n5+ecc/qBg8IWuGenmIN2kwB4xclem4W2nXflzMZkuGNYd+jfD6KjqkuJDYBNydhvoN1inRyfDMi83mecradOXy55cndr1OIwTWES4ZTOrcpG25Oq5VcKXf8AqcD/AK5WnlpGunLZXHD+MuexrnAOJF8r6Um0GabocDK4YnhrahL2h7NdKbiN9x3fmraeSZX7eertqtsSQN4zARpJCiOzmzZvYAE3V5jeHPptc5zu7zPXQZROsaKnY5+bM4mZMc7WvlO/3UNcbtrTowZdNteY6gG2s77LWs4mTP8AMC9vBSACDGbzl08tZvYKO+SfP5qFmmHYSHTyk+B/hczRjdSsNWJdqTOvs3OgUWvMkSLdf3uid9pGGqCC3N8Qg8ud1Kw/DQ4ASGnLYZmm8nrqbaclUi0aLvi5Jk/ToLnr+vVTss36d8Rg3U7HWSIg2Ean7DoubR3b6mbe9UxByhsExAMHQeHLZKeMnaSJuNeqjom1ZxHhsN7Rh7tsw/KTy5tVYF7HDmkwjtmuex1y1sDUQHc9ZtYfRUHFsA1hz0iTTJtNnsP5Ht2Kzyw+46Pxfk+X+Mvf0rlkhawsgrN0GpC1XYrQhNo00RZhYUoEREBERAREQEREBERAREQEREBERBlbNErReg4Fw6CH1NtAdupUybZc3LOPHdduG8NLGEkXOv6e+qmOw4y3U51QGbwOSjVnrbWnEy5Ms8t1Be72FzdUsurqJK5jD8yidt8HxOpSsC1zfyPaHt9Dp5Qrvhf4gGbvUGDS7S5sdd/psvP1KYWtNxBTaLhK9PhP74LnuqGSSBmpkCToM1SREQLblWlLh+FeAHQwgC+YFxJv/gY53M7LyNIB0MZY6kybzsDt6HdQa7yxxgiQSDckcrTsrbU8N/b1mO4VhqeuIAJiBq7/AKC6rnYBpDoe59xkIBZJOxDhz6815+hjjJMNAHQa/wAqzwPESQXSC4RBAA3kHS5BHzHVQnxyk9pDuG1mW7KqHDctIAuBJN9pvKrMXTIJEXmF6DCcdq0yczy4FoJkAu0MCSLD9CsYrjQqtdmp0yf8e7poNQZPn6JZE45ZT3HmDqrCtVc0hzbGAZ8RB58lh+JpgQ6gC78wc9pvf4NPBdW0JuG5QRYGYgzudf5UL7ccVUJptJue8Ot/5VfSDg4EE+sH1VhjaRYQ1wiL/SDHgojtZ+iir4JOKw4N4trB16JTwcsk6EbbeW6tK1NhwrKjCXRla8HVh8I+E7HyVdTqOAMHx1jxhWUlv087XpFpIK5K7xuDkQ432cII2mQNNQqRwhYZ46dj4/POTH+wBWJWJWFR6GStVlCpRYwiIpQIiICIiAiIgIiICIiAiIgLAKFd8DSDnX0Hv0RXLLxm6suF8MLm9o7S/l18VZYc2WcM45S06dLW8fRYFGCYsJPpK3k1HE5eS55brpO0LpAUZj7gDx9/NSOSMmS5aESesLfMJAFydAF0pUXin2gEiTe8CwgHlYob0h1qdvfqojTEyN948fFS8YalwGkwCSQ0kASTf8tiPRVtYkQ3flqR5yUWicx7muJpnvXAPIRdwM6+W55BVlSmcwpk3efGAT8Rg/dbVquUX12HlPp+i7cDdTa8urZvITJRfWptwq8NeajmCRf7C/UHUdCrmjgRTonmYI6COut8un5uisP/ADdMyW04gRJDZI2B6DxVdjeJl8AkeMWv9rD0Ct0z/wBZdaR+20m5sPI6X8d11ZTe4QyAQbbG+0gLlmDG94B+Yb2iLXjr6qHiK5i1hyFgq2tccd+k3KQYeRtN59nxV5QdTA7wcYbJ0FiJ3iNl5Om/qpmAqkOnXobykqM+N6ejiaNQEPOYXJaQJA1s+RyHS/iqjieCY0ggENcLS4WOusQRfZbtDM2ZmgA7m+4Jk2BmfVYxldtRrSXCeREHlbWx18FNZY9XpI4Jhw/vMqsp7HM6SZG7YNvGyiVW9k8Frmk6iLtsSC0t20NtwuDsSA4ANY8WnsqzMw2sx8ON/K6kNqMNgHXscwyua64gtjw93RO7t1wODdiA+m0ta8uzDQTaHAE/CYiDvBCrONfh2pTJIyuAEgA99zRIJLZNwReDdS6OaCGAy7ugjnF784/VV3G8Y6m2wLXNsDzuLX92UXudr8XJlx57xUhWHKU+syq01BDKgPfp3y3/AM2HlzGxUUhYWaru8fJM8dwCLARQuIiKUCIiIEREBERAREQEREBERBgqRgHwVGcV1wjlM9sub8HosJVOUSddPK67OBLRfXdVdCuCQHGLR4+ataDA4m8Zb6+i2ji5zVbhrW203n6LiAXGATB26eS5PqkkxYEwL7dfeys8Hhy8ODJzXjlAG/KYPqpU9duWBwxzTcC4zCYkg6xtBv0VjgMQaTnU6nwuBY/exEy0joSesrlwZ9Sm7OJO0Ge8dxA5c1c8RNEUHmmDNSCRazwZBFuU6W8FMZ55d6VPDsYKRIMlrviAOoIj6LX8Q9lRpANe8vIHcIERcyZGYeGk6aKvxBDWguJzG4aL+o0hUnEMRUqulwF78+Wp38NLKNrzHd24U5c6T6KTELlh6JBupNOmbE6TZQ9DcOhsC/vX6rVpAMxO4HXb0K1qvyzyXMVVC0x6bGmXam6y3CkkAAuOwGvkstKm4Oo5vw2Pz9dk0i5WNcPwzIQaodfRrS0E9DJtpyOql8RrUQIpNg2uAQB0k953idelgueGpOqPFieepsvUYT8JUn0XvqOdJnIBaDMCx1k2hWkYZ8k3vJ4bDViHET19BzVlhcSBZzGOlwJJbeBEgO2BHJR+I8OqUazGPYWEsmDBn4hNvAei2zkWtHWP5ChbqxZ8Yw9F9M9m2na4sxhANhBDo5nKRKocNUghs6HX3spzqzXTIjlr0Guu3qozi2m6Ty6Eee+n0U3tGM17ej4XWytY6k0vquLw4EkAxrlIFjlJ9drrzfHab3ueajDTOoDr+Uj4tbRfZWvDXse4Boa8BpJa8tdTAIjK7NYmSSRrpEWiZiMRh6VN7BDu0I7Q5Q2LizCNG6wCLeatGW9XcfP+GU2h7g+1p3AOw0BUzG4Qshwu12h+onmFb4LDipVfUpsOSmGui4OstlwBAI1vayiupNLXDMATENkAF41gcrESOg3WeWO49/x+e4Zfz7U8IVvC1KwdhqiyQsIgREUoEREBERAREQEREBERBo5b4dog7GQtXBbYKiXvDG6uIiTaeUqcfbLm/CpQoS21wF3oY4s/xJjwKuMVwN1Cix7tXSXCR3QIAGszJK4VOGggkHSJ5xOy205NzlRGcRaHDMCJj3C9FwzFZG52wZMDzAmTMRraDuqGoXmWEZgOdz5FdKLSx1nzzAFv0naUimeMq8wmIa5xvlpwSQNHH8t7gE2JnSVzxuPDnEtuTubBto7rQBGyitpg7k9Ikz+nUqY2ixvxTm/KLn1P7qWWpFfVpbka6barlWwx5H0V9Qwh+J/kJ5qFxckdxpiDcco0k+9VCZlu6ikabzYj5LLqpM3UtnC6rz3W2/MYa31JAAU7/wDPGnHauib93vbx8WnoSmrW/nhj7vaj/p3vFmmFmnh4MEX+y9pw7C0mnvDNAkWJBOwJkCd7A/ZSR2chz8rHRsJB2NjtpbxU+LO/IvrTyOCpNuHNMmACLwN7Ei+nOL+I9hwL8MMeyXPIkXAjMAdtIBjx8FFpGjTMgNqg3A0IN9baRryV+eOCmM3dc22ctBBJJDQG3uSTv4dVaSMOTPK+knhGDZSbZoJkjMBc3P8AsY06a6BVHGOItf2rS8U/7cSdu+Yhs6wetypuCpPaW90S5pJYbETEtkEg5ZsRMjbdQqeBo1HPNTK5rWio5vIjM0EGbTlO/JSxnvbxfEZfVaX1HPysytJ2bJLdZOv25LhUZ0U/iVbtaz3iSDFwDs0DlYZp1UKDvroReQeRBCpXrws0jPlVvEsZlECXEi24EXlWzx+irK7O0qBkamPEam6jTWZRHwONyUu1gFwcQPAiduv0UxnE6T2lxIHMHXy5qh4tUyGowXAgkWuJAFuQLhbqq018rfnG37I0nHvt7WlxhwZkZAYfiH5+jtCQI0BAUKm3NUGXe1h9N1l2HdRLA5ozFjXFpvlzAEAjZ0X6StxUAAd/nOg0ERf+EVkk9NMZSLXkEQbadRK4EKXjcRnIOUC0QBayiLDL26/DlvjlalarcrRQ0oiIpQIiICIiAiIgIiICIiDRy3wVcsqMcP8AFwPPdalcXBTFM5uae/qPNap/cJII5nNESSGi8Xso+PwJovcwmcp16EZh8ioWHrvexrhJEATsIgRyF0xNRz3d9zj4zPhJW23F8LLpvg6YqOu4NF9JJMcxuppFGllIOZ8EPnSenyVRh2a5SBfqpuDwhc4SSSTfn80MomU6hOncBmOZmxA5zpdS8JR3mwm8fQlb0uypiXOaDuc1wOUbLWvjabmnI5rW8zcu/wDnYX3M9N1LC7vpIbw+o92UuyTBBccrXNOmUkXNzpy3XbF4ZtBzaTKbc0hxMioXwQctwC0ad2BPVYwHGqz2to03NOSZcXBst5aETrcdPOCaBqHOJYRHI5oOuaRpYdLKysl32tW9o54IpmlI7re9E/8AEmw8I+Sh18QWkhwLSZsbX5gabD2FKo4x9EgNc1zdTlAY6evxZfERKm18V/UhrRTc13wnM4OA1kiROg1spV9KJ2Ic5hFIZubYOdvURcERr9Vxe58d+C615sR12nnHpeV0OABgsdBkgEWMwCI3Myte3cO7VuQfjj67i6q0/wCONCl3g6Tf39JWcaTlIbrmtrP5vsrN7GOaCDlF4Oo3I1g81V4qmQbRY/FNrkiNNYJTSN7c6/GSQ1mdwZeJgtk2lwi8CdZ1UXA0MmctJLoJcQSG5YBbbxvB6LmaOSJkEGWkmGzr5+9FDxnEQ505QdIDAcogQLk6+u6baY8dvpPoY+q01aAjvNDHkicvdBlpHOSN/KyVKvZgNc4PIbc37rj8QFrmYv0VScU92waFjJzVfJpOD9plfFgCxGs6E8uah/1YY81AATeLfRc6wDRJOUDU2XlOKcYcSWNNp1HTr6KNtcOKfRi5quLogkkk895vzW+FwDnAaRzP2XXhGFOIu4mGxm69AvTf0o5eCNLlMelfQL2/5EzqSSSfMru0xBGvqpBorVuHChXcR4gHx0WJ9+/f1XbECy4LPL26HxvwYctFlywobiIiIEREBERAREQEREBERBgrm5q6FcK1SEVqz4RjHCac2Nx4hTC90g8728V5RuOyPa7YG8ct166k8OpggyPsbgha4ufz4+OW/wBu1ARpolXFkDu6Dndc+wkSNvZXGu54MTHXRWeX3XCq8vJBmUYSFJOHsHDUaj7rfINvf7KNNZY1bXPUdR8l0wmJc0y0wfdlzY+Cs0nsZFsx62+h+qIuM/S7PF3WzieZGml9ttNVL/8AKGbFoaRF5MTY94Bv31VBRxE2Nwbx1Wrq17TH0U7Z3hl+npKYqOplsZhNyy5IBBuOe9lFq1CyGjvkx3bl24ghwkGx8Aq7DYjKZk9SN4+8c/sulfEEyQTJ1J19U2r/AOXblX4k6k4iB/wNwCqvEcTqP1IEchH8rTFAkkkz5qM1qra9fHxYzuthUcdfoP0XYVXEQSuTVhhdofVQvfFIpvmffv8AZdatTKJFzFlxlrdT78VW1+MMLi3WAZuPBTGWXd6V/F8e4jKTJOvLpAVLTwuZ7ROup5KwxlPNcep8Nr3UnhGGuCZsAR/sTv0aPmpW3qL3AYcUqYa3bXmeZPVSWulcmT/C6BvUqGNdPGPSPoutLLBOrtG8p3J8vqolRcu0LQZMDTxvKkmO+oxiX6KOVr2kn379+SBY3uurxYeGOgoiI0EREBERAREQEREBERAREQYKi4hilrR7UKpcRTXoPwxiP7WXkS0+dxHkfkq3EUlEwuKdRdmFwbOHvdXxrzc3H5YvdsDi0ACSNWjU325+C37ElvTUE/qd+ireC8doudd4EgzNnAb2PT5SrKrimOsyCJ1BkeS0cyyy+ka4m/vmtYv3fOy61KDidI8bLV9EsHeJE6Rv6otLGcQ0hsfZQM9o9hdnUr/bkjqXRRWmPTlMaErp23NasbzXVtu7ooaOrcO/kZtAsDfSxvBF5havwrgCXHKbWOYE+AjQc7LoygZMi09fqp72VCxrZDmzabwRtJHKLdVMZZ5aefqsOY2+dtv3+S1ZQi7h+nlKuMVRcSTGS1srdTGxJt6+S8tj6zmmDI5j6dSVGl8c5pd4Zmc8reE/qtsSWiWtcMw1A1FpuOoj1Ci4FrsoFmDdzjfXWAJH7hacc4g2kHCXOfABMZeombjeymM8r5VRcUx9QgiZk6AHTn75qhpPLXT7IVvQzPuZvpybPvVb0sPTpAmoQ50EN5fspay6mjBg1OQjpPoNFOdim0mgN7x3cdzoqinUP+IiVOo0DF1Bf6lt4m+PhE/RWFHGEsBiSbKlNDr4yVwrcUyNyUrnTMbgeA3UXo8PL0t6/E8hIdE7NGviTsooxJeZP7eXv9qehScTJmTeTqVaUGe/fv6qlr18fDMe/tMYffv39+i4sXUKr0RlERAREQEREBERAREQEREBERAREQc6jFXYmirQqLWCIsUlTCrvgK9WiQabvI6eikvYPfitcg9+MK+2Vwleow34ooOYBUDmO37pI6XCnu4zgnQDVEW1m0xI00mfU814oMC1dSHJT5vNfiY/Vr6BhG0Khy0qocNBLhm8wpw4LUDg0AdTIgdJ0Xy3swDb91d4H8U4qmWt7UvaLZX94X62d81aZRjn8fOfjX0Cpw2gBDhWYf8AKOyqNt/sACFOwvB8O0scBWLQdCym7NE6GCY6fyvMU/xRWAzQyZI0cba/mVTW/H2KbYNpCNDD9jP54Vtx55xcmXUr3dX+lGRwpNAJOpeRAI3nu23jVdMZwtmX+1Lg74gSAeYIcbTpccuq+dYf8X4kOJOR0zILbbnYg7ndd+F/i2u0ABrIu6IfqIP5lHlE343JPt7PE4M9nlzDNqA7MbX2ccrTF5IJXz3j1Ko17hNwA3NtEkxIjMPuFnH/AIuxdaSamT/gA2BcQHa78/ovMYioScxJzc5M+uqi5Rrx/Hyn5V6jD4p1GkAC4tJdO28ybk8v+x1VVxJ7apJEuGpJ/wAnHl4aT4qpZiXgQHujlJW9Ou8n4j76J5NZwXa1w7QALeWoXKu1gu5v/Yx91FynUucfMp2I5KPJpOC/sqY8ADIwE84MfPVc6WOrf6nxH6LqGBdGNVbW04cUQ0HPu9xP09NFJpYUDQKVTYFIYwKraYyenClRUllNdGhbwoWahq2REBERAREQEREBERB//9k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6" descr="data:image/jpeg;base64,/9j/4AAQSkZJRgABAQAAAQABAAD/2wCEAAkGBxMSEhUUEhQWFRUXGBkaGBgYGBcYFxgYGhgYFxoYGRUYHCggGholGxgVIjEiJSkrLi4uGh8zODMsNygtLiwBCgoKDg0OGxAQGiwkICQsLCwsLCwsLCwsLCwsLCwsLCwsLCwsLCwsLCwsLCwsLCwsLCwsLCwsLCwsLCwsLCwsLP/AABEIAJwBQwMBIgACEQEDEQH/xAAbAAEAAgMBAQAAAAAAAAAAAAAABAUBAgMGB//EADkQAAEDAgQDBgQFBAIDAQAAAAEAAhEDIQQSMUEFUWETInGBkfAyobHBBlLR4fEUI0JicpIVM4IW/8QAGgEBAAMBAQEAAAAAAAAAAAAAAAECAwUEBv/EACMRAQEAAgICAgMBAQEAAAAAAAABAhEDIRIxBEEyUWEicRP/2gAMAwEAAhEDEQA/APPoiLxvrxERAREQEREBERAhbhqALYBADVnKsrvhsM58xsJJ2ARXLKYzdcA1WnDeAV6wljO7pmcQ0TExJ6KywXCaQIBcZ/OQRGmgExPMr0ba7KbezZ/cEWzFh7x6tLT6ytZh+3P5vna644ocF+H2Aw8Pe4aiCBOsaj5q0OFYxuXs4GthETGpDj4LniMY0CHMcy5ILYEnqM1/koFTEvcIzvLR4+uvuFeanp4Ms8+T8qnHhzMhIa2Y2e4u1kS2TFlWVmF1xmIjeSI015SudWob94nbf53usUSZHxEAgkNsYNydDyTZJpPwAnuBkzYm9p3DRrHzV5i6ApDOHlxdEHu5Y5ZZm33VJSrQ7Mx7crScuexm3iSdFirxXO+X94aHvayb5ba9VO1LjbUmpiw4CYI/K5uZp8B9v4VfV/D1OqHOYDTdqA27SdxkJkeWi24jQDQH0yX0zvyP5XDY/VRGYh3r81F1fbTjzyx7wulLxHh76Lsrx57Gb79CLKM1etOLc5nZuDXM3BAPnmIJHkvP8SwOQlzJLJtOo6O/VZZY67jq/H+V5/5y9ooC0cEDkDlm9jmQsLoQtCFKGEREBERAREQEREBERAREQEREBERAREQEREBZQLKDIK6U2FxAAJJ2FyfJa0qRcQAJJ097L0XCqJoyRGYi5tpI58lOOO3n5+ecc/qBg8IWuGenmIN2kwB4xclem4W2nXflzMZkuGNYd+jfD6KjqkuJDYBNydhvoN1inRyfDMi83mecradOXy55cndr1OIwTWES4ZTOrcpG25Oq5VcKXf8AqcD/AK5WnlpGunLZXHD+MuexrnAOJF8r6Um0GabocDK4YnhrahL2h7NdKbiN9x3fmraeSZX7eertqtsSQN4zARpJCiOzmzZvYAE3V5jeHPptc5zu7zPXQZROsaKnY5+bM4mZMc7WvlO/3UNcbtrTowZdNteY6gG2s77LWs4mTP8AMC9vBSACDGbzl08tZvYKO+SfP5qFmmHYSHTyk+B/hczRjdSsNWJdqTOvs3OgUWvMkSLdf3uid9pGGqCC3N8Qg8ud1Kw/DQ4ASGnLYZmm8nrqbaclUi0aLvi5Jk/ToLnr+vVTss36d8Rg3U7HWSIg2Ean7DoubR3b6mbe9UxByhsExAMHQeHLZKeMnaSJuNeqjom1ZxHhsN7Rh7tsw/KTy5tVYF7HDmkwjtmuex1y1sDUQHc9ZtYfRUHFsA1hz0iTTJtNnsP5Ht2Kzyw+46Pxfk+X+Mvf0rlkhawsgrN0GpC1XYrQhNo00RZhYUoEREBERAREQEREBERAREQEREBERBlbNErReg4Fw6CH1NtAdupUybZc3LOPHdduG8NLGEkXOv6e+qmOw4y3U51QGbwOSjVnrbWnEy5Ms8t1Be72FzdUsurqJK5jD8yidt8HxOpSsC1zfyPaHt9Dp5Qrvhf4gGbvUGDS7S5sdd/psvP1KYWtNxBTaLhK9PhP74LnuqGSSBmpkCToM1SREQLblWlLh+FeAHQwgC+YFxJv/gY53M7LyNIB0MZY6kybzsDt6HdQa7yxxgiQSDckcrTsrbU8N/b1mO4VhqeuIAJiBq7/AKC6rnYBpDoe59xkIBZJOxDhz6815+hjjJMNAHQa/wAqzwPESQXSC4RBAA3kHS5BHzHVQnxyk9pDuG1mW7KqHDctIAuBJN9pvKrMXTIJEXmF6DCcdq0yczy4FoJkAu0MCSLD9CsYrjQqtdmp0yf8e7poNQZPn6JZE45ZT3HmDqrCtVc0hzbGAZ8RB58lh+JpgQ6gC78wc9pvf4NPBdW0JuG5QRYGYgzudf5UL7ccVUJptJue8Ot/5VfSDg4EE+sH1VhjaRYQ1wiL/SDHgojtZ+iir4JOKw4N4trB16JTwcsk6EbbeW6tK1NhwrKjCXRla8HVh8I+E7HyVdTqOAMHx1jxhWUlv087XpFpIK5K7xuDkQ432cII2mQNNQqRwhYZ46dj4/POTH+wBWJWJWFR6GStVlCpRYwiIpQIiICIiAiIgIiICIiAiIgLAKFd8DSDnX0Hv0RXLLxm6suF8MLm9o7S/l18VZYc2WcM45S06dLW8fRYFGCYsJPpK3k1HE5eS55brpO0LpAUZj7gDx9/NSOSMmS5aESesLfMJAFydAF0pUXin2gEiTe8CwgHlYob0h1qdvfqojTEyN948fFS8YalwGkwCSQ0kASTf8tiPRVtYkQ3flqR5yUWicx7muJpnvXAPIRdwM6+W55BVlSmcwpk3efGAT8Rg/dbVquUX12HlPp+i7cDdTa8urZvITJRfWptwq8NeajmCRf7C/UHUdCrmjgRTonmYI6COut8un5uisP/ADdMyW04gRJDZI2B6DxVdjeJl8AkeMWv9rD0Ct0z/wBZdaR+20m5sPI6X8d11ZTe4QyAQbbG+0gLlmDG94B+Yb2iLXjr6qHiK5i1hyFgq2tccd+k3KQYeRtN59nxV5QdTA7wcYbJ0FiJ3iNl5Om/qpmAqkOnXobykqM+N6ejiaNQEPOYXJaQJA1s+RyHS/iqjieCY0ggENcLS4WOusQRfZbtDM2ZmgA7m+4Jk2BmfVYxldtRrSXCeREHlbWx18FNZY9XpI4Jhw/vMqsp7HM6SZG7YNvGyiVW9k8Frmk6iLtsSC0t20NtwuDsSA4ANY8WnsqzMw2sx8ON/K6kNqMNgHXscwyua64gtjw93RO7t1wODdiA+m0ta8uzDQTaHAE/CYiDvBCrONfh2pTJIyuAEgA99zRIJLZNwReDdS6OaCGAy7ugjnF784/VV3G8Y6m2wLXNsDzuLX92UXudr8XJlx57xUhWHKU+syq01BDKgPfp3y3/AM2HlzGxUUhYWaru8fJM8dwCLARQuIiKUCIiIEREBERAREQEREBERBgqRgHwVGcV1wjlM9sub8HosJVOUSddPK67OBLRfXdVdCuCQHGLR4+ataDA4m8Zb6+i2ji5zVbhrW203n6LiAXGATB26eS5PqkkxYEwL7dfeys8Hhy8ODJzXjlAG/KYPqpU9duWBwxzTcC4zCYkg6xtBv0VjgMQaTnU6nwuBY/exEy0joSesrlwZ9Sm7OJO0Ge8dxA5c1c8RNEUHmmDNSCRazwZBFuU6W8FMZ55d6VPDsYKRIMlrviAOoIj6LX8Q9lRpANe8vIHcIERcyZGYeGk6aKvxBDWguJzG4aL+o0hUnEMRUqulwF78+Wp38NLKNrzHd24U5c6T6KTELlh6JBupNOmbE6TZQ9DcOhsC/vX6rVpAMxO4HXb0K1qvyzyXMVVC0x6bGmXam6y3CkkAAuOwGvkstKm4Oo5vw2Pz9dk0i5WNcPwzIQaodfRrS0E9DJtpyOql8RrUQIpNg2uAQB0k953idelgueGpOqPFieepsvUYT8JUn0XvqOdJnIBaDMCx1k2hWkYZ8k3vJ4bDViHET19BzVlhcSBZzGOlwJJbeBEgO2BHJR+I8OqUazGPYWEsmDBn4hNvAei2zkWtHWP5ChbqxZ8Yw9F9M9m2na4sxhANhBDo5nKRKocNUghs6HX3spzqzXTIjlr0Guu3qozi2m6Ty6Eee+n0U3tGM17ej4XWytY6k0vquLw4EkAxrlIFjlJ9drrzfHab3ueajDTOoDr+Uj4tbRfZWvDXse4Boa8BpJa8tdTAIjK7NYmSSRrpEWiZiMRh6VN7BDu0I7Q5Q2LizCNG6wCLeatGW9XcfP+GU2h7g+1p3AOw0BUzG4Qshwu12h+onmFb4LDipVfUpsOSmGui4OstlwBAI1vayiupNLXDMATENkAF41gcrESOg3WeWO49/x+e4Zfz7U8IVvC1KwdhqiyQsIgREUoEREBERAREQEREBERBo5b4dog7GQtXBbYKiXvDG6uIiTaeUqcfbLm/CpQoS21wF3oY4s/xJjwKuMVwN1Cix7tXSXCR3QIAGszJK4VOGggkHSJ5xOy205NzlRGcRaHDMCJj3C9FwzFZG52wZMDzAmTMRraDuqGoXmWEZgOdz5FdKLSx1nzzAFv0naUimeMq8wmIa5xvlpwSQNHH8t7gE2JnSVzxuPDnEtuTubBto7rQBGyitpg7k9Ikz+nUqY2ixvxTm/KLn1P7qWWpFfVpbka6barlWwx5H0V9Qwh+J/kJ5qFxckdxpiDcco0k+9VCZlu6ikabzYj5LLqpM3UtnC6rz3W2/MYa31JAAU7/wDPGnHauib93vbx8WnoSmrW/nhj7vaj/p3vFmmFmnh4MEX+y9pw7C0mnvDNAkWJBOwJkCd7A/ZSR2chz8rHRsJB2NjtpbxU+LO/IvrTyOCpNuHNMmACLwN7Ei+nOL+I9hwL8MMeyXPIkXAjMAdtIBjx8FFpGjTMgNqg3A0IN9baRryV+eOCmM3dc22ctBBJJDQG3uSTv4dVaSMOTPK+knhGDZSbZoJkjMBc3P8AsY06a6BVHGOItf2rS8U/7cSdu+Yhs6wetypuCpPaW90S5pJYbETEtkEg5ZsRMjbdQqeBo1HPNTK5rWio5vIjM0EGbTlO/JSxnvbxfEZfVaX1HPysytJ2bJLdZOv25LhUZ0U/iVbtaz3iSDFwDs0DlYZp1UKDvroReQeRBCpXrws0jPlVvEsZlECXEi24EXlWzx+irK7O0qBkamPEam6jTWZRHwONyUu1gFwcQPAiduv0UxnE6T2lxIHMHXy5qh4tUyGowXAgkWuJAFuQLhbqq018rfnG37I0nHvt7WlxhwZkZAYfiH5+jtCQI0BAUKm3NUGXe1h9N1l2HdRLA5ozFjXFpvlzAEAjZ0X6StxUAAd/nOg0ERf+EVkk9NMZSLXkEQbadRK4EKXjcRnIOUC0QBayiLDL26/DlvjlalarcrRQ0oiIpQIiICIiAiIgIiICIiDRy3wVcsqMcP8AFwPPdalcXBTFM5uae/qPNap/cJII5nNESSGi8Xso+PwJovcwmcp16EZh8ioWHrvexrhJEATsIgRyF0xNRz3d9zj4zPhJW23F8LLpvg6YqOu4NF9JJMcxuppFGllIOZ8EPnSenyVRh2a5SBfqpuDwhc4SSSTfn80MomU6hOncBmOZmxA5zpdS8JR3mwm8fQlb0uypiXOaDuc1wOUbLWvjabmnI5rW8zcu/wDnYX3M9N1LC7vpIbw+o92UuyTBBccrXNOmUkXNzpy3XbF4ZtBzaTKbc0hxMioXwQctwC0ad2BPVYwHGqz2to03NOSZcXBst5aETrcdPOCaBqHOJYRHI5oOuaRpYdLKysl32tW9o54IpmlI7re9E/8AEmw8I+Sh18QWkhwLSZsbX5gabD2FKo4x9EgNc1zdTlAY6evxZfERKm18V/UhrRTc13wnM4OA1kiROg1spV9KJ2Ic5hFIZubYOdvURcERr9Vxe58d+C615sR12nnHpeV0OABgsdBkgEWMwCI3Myte3cO7VuQfjj67i6q0/wCONCl3g6Tf39JWcaTlIbrmtrP5vsrN7GOaCDlF4Oo3I1g81V4qmQbRY/FNrkiNNYJTSN7c6/GSQ1mdwZeJgtk2lwi8CdZ1UXA0MmctJLoJcQSG5YBbbxvB6LmaOSJkEGWkmGzr5+9FDxnEQ505QdIDAcogQLk6+u6baY8dvpPoY+q01aAjvNDHkicvdBlpHOSN/KyVKvZgNc4PIbc37rj8QFrmYv0VScU92waFjJzVfJpOD9plfFgCxGs6E8uah/1YY81AATeLfRc6wDRJOUDU2XlOKcYcSWNNp1HTr6KNtcOKfRi5quLogkkk895vzW+FwDnAaRzP2XXhGFOIu4mGxm69AvTf0o5eCNLlMelfQL2/5EzqSSSfMru0xBGvqpBorVuHChXcR4gHx0WJ9+/f1XbECy4LPL26HxvwYctFlywobiIiIEREBERAREQEREBERBgrm5q6FcK1SEVqz4RjHCac2Nx4hTC90g8728V5RuOyPa7YG8ct166k8OpggyPsbgha4ufz4+OW/wBu1ARpolXFkDu6Dndc+wkSNvZXGu54MTHXRWeX3XCq8vJBmUYSFJOHsHDUaj7rfINvf7KNNZY1bXPUdR8l0wmJc0y0wfdlzY+Cs0nsZFsx62+h+qIuM/S7PF3WzieZGml9ttNVL/8AKGbFoaRF5MTY94Bv31VBRxE2Nwbx1Wrq17TH0U7Z3hl+npKYqOplsZhNyy5IBBuOe9lFq1CyGjvkx3bl24ghwkGx8Aq7DYjKZk9SN4+8c/sulfEEyQTJ1J19U2r/AOXblX4k6k4iB/wNwCqvEcTqP1IEchH8rTFAkkkz5qM1qra9fHxYzuthUcdfoP0XYVXEQSuTVhhdofVQvfFIpvmffv8AZdatTKJFzFlxlrdT78VW1+MMLi3WAZuPBTGWXd6V/F8e4jKTJOvLpAVLTwuZ7ROup5KwxlPNcep8Nr3UnhGGuCZsAR/sTv0aPmpW3qL3AYcUqYa3bXmeZPVSWulcmT/C6BvUqGNdPGPSPoutLLBOrtG8p3J8vqolRcu0LQZMDTxvKkmO+oxiX6KOVr2kn379+SBY3uurxYeGOgoiI0EREBERAREQEREBERAREQYKi4hilrR7UKpcRTXoPwxiP7WXkS0+dxHkfkq3EUlEwuKdRdmFwbOHvdXxrzc3H5YvdsDi0ACSNWjU325+C37ElvTUE/qd+ireC8doudd4EgzNnAb2PT5SrKrimOsyCJ1BkeS0cyyy+ka4m/vmtYv3fOy61KDidI8bLV9EsHeJE6Rv6otLGcQ0hsfZQM9o9hdnUr/bkjqXRRWmPTlMaErp23NasbzXVtu7ooaOrcO/kZtAsDfSxvBF5havwrgCXHKbWOYE+AjQc7LoygZMi09fqp72VCxrZDmzabwRtJHKLdVMZZ5aefqsOY2+dtv3+S1ZQi7h+nlKuMVRcSTGS1srdTGxJt6+S8tj6zmmDI5j6dSVGl8c5pd4Zmc8reE/qtsSWiWtcMw1A1FpuOoj1Ci4FrsoFmDdzjfXWAJH7hacc4g2kHCXOfABMZeombjeymM8r5VRcUx9QgiZk6AHTn75qhpPLXT7IVvQzPuZvpybPvVb0sPTpAmoQ50EN5fspay6mjBg1OQjpPoNFOdim0mgN7x3cdzoqinUP+IiVOo0DF1Bf6lt4m+PhE/RWFHGEsBiSbKlNDr4yVwrcUyNyUrnTMbgeA3UXo8PL0t6/E8hIdE7NGviTsooxJeZP7eXv9qehScTJmTeTqVaUGe/fv6qlr18fDMe/tMYffv39+i4sXUKr0RlERAREQEREBERAREQEREBERAREQc6jFXYmirQqLWCIsUlTCrvgK9WiQabvI6eikvYPfitcg9+MK+2Vwleow34ooOYBUDmO37pI6XCnu4zgnQDVEW1m0xI00mfU814oMC1dSHJT5vNfiY/Vr6BhG0Khy0qocNBLhm8wpw4LUDg0AdTIgdJ0Xy3swDb91d4H8U4qmWt7UvaLZX94X62d81aZRjn8fOfjX0Cpw2gBDhWYf8AKOyqNt/sACFOwvB8O0scBWLQdCym7NE6GCY6fyvMU/xRWAzQyZI0cba/mVTW/H2KbYNpCNDD9jP54Vtx55xcmXUr3dX+lGRwpNAJOpeRAI3nu23jVdMZwtmX+1Lg74gSAeYIcbTpccuq+dYf8X4kOJOR0zILbbnYg7ndd+F/i2u0ABrIu6IfqIP5lHlE343JPt7PE4M9nlzDNqA7MbX2ccrTF5IJXz3j1Ko17hNwA3NtEkxIjMPuFnH/AIuxdaSamT/gA2BcQHa78/ovMYioScxJzc5M+uqi5Rrx/Hyn5V6jD4p1GkAC4tJdO28ybk8v+x1VVxJ7apJEuGpJ/wAnHl4aT4qpZiXgQHujlJW9Ou8n4j76J5NZwXa1w7QALeWoXKu1gu5v/Yx91FynUucfMp2I5KPJpOC/sqY8ADIwE84MfPVc6WOrf6nxH6LqGBdGNVbW04cUQ0HPu9xP09NFJpYUDQKVTYFIYwKraYyenClRUllNdGhbwoWahq2REBERAREQEREBERB//9k=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8" descr="data:image/jpeg;base64,/9j/4AAQSkZJRgABAQAAAQABAAD/2wCEAAkGBxMSEhUUEhQWFRUXGBkaGBgYGBcYFxgYGhgYFxoYGRUYHCggGholGxgVIjEiJSkrLi4uGh8zODMsNygtLiwBCgoKDg0OGxAQGiwkICQsLCwsLCwsLCwsLCwsLCwsLCwsLCwsLCwsLCwsLCwsLCwsLCwsLCwsLCwsLCwsLCwsLP/AABEIAJwBQwMBIgACEQEDEQH/xAAbAAEAAgMBAQAAAAAAAAAAAAAABAUBAgMGB//EADkQAAEDAgQDBgQFBAIDAQAAAAEAAhEDIQQSMUEFUWETInGBkfAyobHBBlLR4fEUI0JicpIVM4IW/8QAGgEBAAMBAQEAAAAAAAAAAAAAAAECAwUEBv/EACMRAQEAAgICAgMBAQEAAAAAAAABAhEDIRIxBEEyUWEicRP/2gAMAwEAAhEDEQA/APPoiLxvrxERAREQEREBERAhbhqALYBADVnKsrvhsM58xsJJ2ARXLKYzdcA1WnDeAV6wljO7pmcQ0TExJ6KywXCaQIBcZ/OQRGmgExPMr0ba7KbezZ/cEWzFh7x6tLT6ytZh+3P5vna644ocF+H2Aw8Pe4aiCBOsaj5q0OFYxuXs4GthETGpDj4LniMY0CHMcy5ILYEnqM1/koFTEvcIzvLR4+uvuFeanp4Ms8+T8qnHhzMhIa2Y2e4u1kS2TFlWVmF1xmIjeSI015SudWob94nbf53usUSZHxEAgkNsYNydDyTZJpPwAnuBkzYm9p3DRrHzV5i6ApDOHlxdEHu5Y5ZZm33VJSrQ7Mx7crScuexm3iSdFirxXO+X94aHvayb5ba9VO1LjbUmpiw4CYI/K5uZp8B9v4VfV/D1OqHOYDTdqA27SdxkJkeWi24jQDQH0yX0zvyP5XDY/VRGYh3r81F1fbTjzyx7wulLxHh76Lsrx57Gb79CLKM1etOLc5nZuDXM3BAPnmIJHkvP8SwOQlzJLJtOo6O/VZZY67jq/H+V5/5y9ooC0cEDkDlm9jmQsLoQtCFKGEREBERAREQEREBERAREQEREBERAREQEREBZQLKDIK6U2FxAAJJ2FyfJa0qRcQAJJ097L0XCqJoyRGYi5tpI58lOOO3n5+ecc/qBg8IWuGenmIN2kwB4xclem4W2nXflzMZkuGNYd+jfD6KjqkuJDYBNydhvoN1inRyfDMi83mecradOXy55cndr1OIwTWES4ZTOrcpG25Oq5VcKXf8AqcD/AK5WnlpGunLZXHD+MuexrnAOJF8r6Um0GabocDK4YnhrahL2h7NdKbiN9x3fmraeSZX7eertqtsSQN4zARpJCiOzmzZvYAE3V5jeHPptc5zu7zPXQZROsaKnY5+bM4mZMc7WvlO/3UNcbtrTowZdNteY6gG2s77LWs4mTP8AMC9vBSACDGbzl08tZvYKO+SfP5qFmmHYSHTyk+B/hczRjdSsNWJdqTOvs3OgUWvMkSLdf3uid9pGGqCC3N8Qg8ud1Kw/DQ4ASGnLYZmm8nrqbaclUi0aLvi5Jk/ToLnr+vVTss36d8Rg3U7HWSIg2Ean7DoubR3b6mbe9UxByhsExAMHQeHLZKeMnaSJuNeqjom1ZxHhsN7Rh7tsw/KTy5tVYF7HDmkwjtmuex1y1sDUQHc9ZtYfRUHFsA1hz0iTTJtNnsP5Ht2Kzyw+46Pxfk+X+Mvf0rlkhawsgrN0GpC1XYrQhNo00RZhYUoEREBERAREQEREBERAREQEREBERBlbNErReg4Fw6CH1NtAdupUybZc3LOPHdduG8NLGEkXOv6e+qmOw4y3U51QGbwOSjVnrbWnEy5Ms8t1Be72FzdUsurqJK5jD8yidt8HxOpSsC1zfyPaHt9Dp5Qrvhf4gGbvUGDS7S5sdd/psvP1KYWtNxBTaLhK9PhP74LnuqGSSBmpkCToM1SREQLblWlLh+FeAHQwgC+YFxJv/gY53M7LyNIB0MZY6kybzsDt6HdQa7yxxgiQSDckcrTsrbU8N/b1mO4VhqeuIAJiBq7/AKC6rnYBpDoe59xkIBZJOxDhz6815+hjjJMNAHQa/wAqzwPESQXSC4RBAA3kHS5BHzHVQnxyk9pDuG1mW7KqHDctIAuBJN9pvKrMXTIJEXmF6DCcdq0yczy4FoJkAu0MCSLD9CsYrjQqtdmp0yf8e7poNQZPn6JZE45ZT3HmDqrCtVc0hzbGAZ8RB58lh+JpgQ6gC78wc9pvf4NPBdW0JuG5QRYGYgzudf5UL7ccVUJptJue8Ot/5VfSDg4EE+sH1VhjaRYQ1wiL/SDHgojtZ+iir4JOKw4N4trB16JTwcsk6EbbeW6tK1NhwrKjCXRla8HVh8I+E7HyVdTqOAMHx1jxhWUlv087XpFpIK5K7xuDkQ432cII2mQNNQqRwhYZ46dj4/POTH+wBWJWJWFR6GStVlCpRYwiIpQIiICIiAiIgIiICIiAiIgLAKFd8DSDnX0Hv0RXLLxm6suF8MLm9o7S/l18VZYc2WcM45S06dLW8fRYFGCYsJPpK3k1HE5eS55brpO0LpAUZj7gDx9/NSOSMmS5aESesLfMJAFydAF0pUXin2gEiTe8CwgHlYob0h1qdvfqojTEyN948fFS8YalwGkwCSQ0kASTf8tiPRVtYkQ3flqR5yUWicx7muJpnvXAPIRdwM6+W55BVlSmcwpk3efGAT8Rg/dbVquUX12HlPp+i7cDdTa8urZvITJRfWptwq8NeajmCRf7C/UHUdCrmjgRTonmYI6COut8un5uisP/ADdMyW04gRJDZI2B6DxVdjeJl8AkeMWv9rD0Ct0z/wBZdaR+20m5sPI6X8d11ZTe4QyAQbbG+0gLlmDG94B+Yb2iLXjr6qHiK5i1hyFgq2tccd+k3KQYeRtN59nxV5QdTA7wcYbJ0FiJ3iNl5Om/qpmAqkOnXobykqM+N6ejiaNQEPOYXJaQJA1s+RyHS/iqjieCY0ggENcLS4WOusQRfZbtDM2ZmgA7m+4Jk2BmfVYxldtRrSXCeREHlbWx18FNZY9XpI4Jhw/vMqsp7HM6SZG7YNvGyiVW9k8Frmk6iLtsSC0t20NtwuDsSA4ANY8WnsqzMw2sx8ON/K6kNqMNgHXscwyua64gtjw93RO7t1wODdiA+m0ta8uzDQTaHAE/CYiDvBCrONfh2pTJIyuAEgA99zRIJLZNwReDdS6OaCGAy7ugjnF784/VV3G8Y6m2wLXNsDzuLX92UXudr8XJlx57xUhWHKU+syq01BDKgPfp3y3/AM2HlzGxUUhYWaru8fJM8dwCLARQuIiKUCIiIEREBERAREQEREBERBgqRgHwVGcV1wjlM9sub8HosJVOUSddPK67OBLRfXdVdCuCQHGLR4+ataDA4m8Zb6+i2ji5zVbhrW203n6LiAXGATB26eS5PqkkxYEwL7dfeys8Hhy8ODJzXjlAG/KYPqpU9duWBwxzTcC4zCYkg6xtBv0VjgMQaTnU6nwuBY/exEy0joSesrlwZ9Sm7OJO0Ge8dxA5c1c8RNEUHmmDNSCRazwZBFuU6W8FMZ55d6VPDsYKRIMlrviAOoIj6LX8Q9lRpANe8vIHcIERcyZGYeGk6aKvxBDWguJzG4aL+o0hUnEMRUqulwF78+Wp38NLKNrzHd24U5c6T6KTELlh6JBupNOmbE6TZQ9DcOhsC/vX6rVpAMxO4HXb0K1qvyzyXMVVC0x6bGmXam6y3CkkAAuOwGvkstKm4Oo5vw2Pz9dk0i5WNcPwzIQaodfRrS0E9DJtpyOql8RrUQIpNg2uAQB0k953idelgueGpOqPFieepsvUYT8JUn0XvqOdJnIBaDMCx1k2hWkYZ8k3vJ4bDViHET19BzVlhcSBZzGOlwJJbeBEgO2BHJR+I8OqUazGPYWEsmDBn4hNvAei2zkWtHWP5ChbqxZ8Yw9F9M9m2na4sxhANhBDo5nKRKocNUghs6HX3spzqzXTIjlr0Guu3qozi2m6Ty6Eee+n0U3tGM17ej4XWytY6k0vquLw4EkAxrlIFjlJ9drrzfHab3ueajDTOoDr+Uj4tbRfZWvDXse4Boa8BpJa8tdTAIjK7NYmSSRrpEWiZiMRh6VN7BDu0I7Q5Q2LizCNG6wCLeatGW9XcfP+GU2h7g+1p3AOw0BUzG4Qshwu12h+onmFb4LDipVfUpsOSmGui4OstlwBAI1vayiupNLXDMATENkAF41gcrESOg3WeWO49/x+e4Zfz7U8IVvC1KwdhqiyQsIgREUoEREBERAREQEREBERBo5b4dog7GQtXBbYKiXvDG6uIiTaeUqcfbLm/CpQoS21wF3oY4s/xJjwKuMVwN1Cix7tXSXCR3QIAGszJK4VOGggkHSJ5xOy205NzlRGcRaHDMCJj3C9FwzFZG52wZMDzAmTMRraDuqGoXmWEZgOdz5FdKLSx1nzzAFv0naUimeMq8wmIa5xvlpwSQNHH8t7gE2JnSVzxuPDnEtuTubBto7rQBGyitpg7k9Ikz+nUqY2ixvxTm/KLn1P7qWWpFfVpbka6barlWwx5H0V9Qwh+J/kJ5qFxckdxpiDcco0k+9VCZlu6ikabzYj5LLqpM3UtnC6rz3W2/MYa31JAAU7/wDPGnHauib93vbx8WnoSmrW/nhj7vaj/p3vFmmFmnh4MEX+y9pw7C0mnvDNAkWJBOwJkCd7A/ZSR2chz8rHRsJB2NjtpbxU+LO/IvrTyOCpNuHNMmACLwN7Ei+nOL+I9hwL8MMeyXPIkXAjMAdtIBjx8FFpGjTMgNqg3A0IN9baRryV+eOCmM3dc22ctBBJJDQG3uSTv4dVaSMOTPK+knhGDZSbZoJkjMBc3P8AsY06a6BVHGOItf2rS8U/7cSdu+Yhs6wetypuCpPaW90S5pJYbETEtkEg5ZsRMjbdQqeBo1HPNTK5rWio5vIjM0EGbTlO/JSxnvbxfEZfVaX1HPysytJ2bJLdZOv25LhUZ0U/iVbtaz3iSDFwDs0DlYZp1UKDvroReQeRBCpXrws0jPlVvEsZlECXEi24EXlWzx+irK7O0qBkamPEam6jTWZRHwONyUu1gFwcQPAiduv0UxnE6T2lxIHMHXy5qh4tUyGowXAgkWuJAFuQLhbqq018rfnG37I0nHvt7WlxhwZkZAYfiH5+jtCQI0BAUKm3NUGXe1h9N1l2HdRLA5ozFjXFpvlzAEAjZ0X6StxUAAd/nOg0ERf+EVkk9NMZSLXkEQbadRK4EKXjcRnIOUC0QBayiLDL26/DlvjlalarcrRQ0oiIpQIiICIiAiIgIiICIiDRy3wVcsqMcP8AFwPPdalcXBTFM5uae/qPNap/cJII5nNESSGi8Xso+PwJovcwmcp16EZh8ioWHrvexrhJEATsIgRyF0xNRz3d9zj4zPhJW23F8LLpvg6YqOu4NF9JJMcxuppFGllIOZ8EPnSenyVRh2a5SBfqpuDwhc4SSSTfn80MomU6hOncBmOZmxA5zpdS8JR3mwm8fQlb0uypiXOaDuc1wOUbLWvjabmnI5rW8zcu/wDnYX3M9N1LC7vpIbw+o92UuyTBBccrXNOmUkXNzpy3XbF4ZtBzaTKbc0hxMioXwQctwC0ad2BPVYwHGqz2to03NOSZcXBst5aETrcdPOCaBqHOJYRHI5oOuaRpYdLKysl32tW9o54IpmlI7re9E/8AEmw8I+Sh18QWkhwLSZsbX5gabD2FKo4x9EgNc1zdTlAY6evxZfERKm18V/UhrRTc13wnM4OA1kiROg1spV9KJ2Ic5hFIZubYOdvURcERr9Vxe58d+C615sR12nnHpeV0OABgsdBkgEWMwCI3Myte3cO7VuQfjj67i6q0/wCONCl3g6Tf39JWcaTlIbrmtrP5vsrN7GOaCDlF4Oo3I1g81V4qmQbRY/FNrkiNNYJTSN7c6/GSQ1mdwZeJgtk2lwi8CdZ1UXA0MmctJLoJcQSG5YBbbxvB6LmaOSJkEGWkmGzr5+9FDxnEQ505QdIDAcogQLk6+u6baY8dvpPoY+q01aAjvNDHkicvdBlpHOSN/KyVKvZgNc4PIbc37rj8QFrmYv0VScU92waFjJzVfJpOD9plfFgCxGs6E8uah/1YY81AATeLfRc6wDRJOUDU2XlOKcYcSWNNp1HTr6KNtcOKfRi5quLogkkk895vzW+FwDnAaRzP2XXhGFOIu4mGxm69AvTf0o5eCNLlMelfQL2/5EzqSSSfMru0xBGvqpBorVuHChXcR4gHx0WJ9+/f1XbECy4LPL26HxvwYctFlywobiIiIEREBERAREQEREBERBgrm5q6FcK1SEVqz4RjHCac2Nx4hTC90g8728V5RuOyPa7YG8ct166k8OpggyPsbgha4ufz4+OW/wBu1ARpolXFkDu6Dndc+wkSNvZXGu54MTHXRWeX3XCq8vJBmUYSFJOHsHDUaj7rfINvf7KNNZY1bXPUdR8l0wmJc0y0wfdlzY+Cs0nsZFsx62+h+qIuM/S7PF3WzieZGml9ttNVL/8AKGbFoaRF5MTY94Bv31VBRxE2Nwbx1Wrq17TH0U7Z3hl+npKYqOplsZhNyy5IBBuOe9lFq1CyGjvkx3bl24ghwkGx8Aq7DYjKZk9SN4+8c/sulfEEyQTJ1J19U2r/AOXblX4k6k4iB/wNwCqvEcTqP1IEchH8rTFAkkkz5qM1qra9fHxYzuthUcdfoP0XYVXEQSuTVhhdofVQvfFIpvmffv8AZdatTKJFzFlxlrdT78VW1+MMLi3WAZuPBTGWXd6V/F8e4jKTJOvLpAVLTwuZ7ROup5KwxlPNcep8Nr3UnhGGuCZsAR/sTv0aPmpW3qL3AYcUqYa3bXmeZPVSWulcmT/C6BvUqGNdPGPSPoutLLBOrtG8p3J8vqolRcu0LQZMDTxvKkmO+oxiX6KOVr2kn379+SBY3uurxYeGOgoiI0EREBERAREQEREBERAREQYKi4hilrR7UKpcRTXoPwxiP7WXkS0+dxHkfkq3EUlEwuKdRdmFwbOHvdXxrzc3H5YvdsDi0ACSNWjU325+C37ElvTUE/qd+ireC8doudd4EgzNnAb2PT5SrKrimOsyCJ1BkeS0cyyy+ka4m/vmtYv3fOy61KDidI8bLV9EsHeJE6Rv6otLGcQ0hsfZQM9o9hdnUr/bkjqXRRWmPTlMaErp23NasbzXVtu7ooaOrcO/kZtAsDfSxvBF5havwrgCXHKbWOYE+AjQc7LoygZMi09fqp72VCxrZDmzabwRtJHKLdVMZZ5aefqsOY2+dtv3+S1ZQi7h+nlKuMVRcSTGS1srdTGxJt6+S8tj6zmmDI5j6dSVGl8c5pd4Zmc8reE/qtsSWiWtcMw1A1FpuOoj1Ci4FrsoFmDdzjfXWAJH7hacc4g2kHCXOfABMZeombjeymM8r5VRcUx9QgiZk6AHTn75qhpPLXT7IVvQzPuZvpybPvVb0sPTpAmoQ50EN5fspay6mjBg1OQjpPoNFOdim0mgN7x3cdzoqinUP+IiVOo0DF1Bf6lt4m+PhE/RWFHGEsBiSbKlNDr4yVwrcUyNyUrnTMbgeA3UXo8PL0t6/E8hIdE7NGviTsooxJeZP7eXv9qehScTJmTeTqVaUGe/fv6qlr18fDMe/tMYffv39+i4sXUKr0RlERAREQEREBERAREQEREBERAREQc6jFXYmirQqLWCIsUlTCrvgK9WiQabvI6eikvYPfitcg9+MK+2Vwleow34ooOYBUDmO37pI6XCnu4zgnQDVEW1m0xI00mfU814oMC1dSHJT5vNfiY/Vr6BhG0Khy0qocNBLhm8wpw4LUDg0AdTIgdJ0Xy3swDb91d4H8U4qmWt7UvaLZX94X62d81aZRjn8fOfjX0Cpw2gBDhWYf8AKOyqNt/sACFOwvB8O0scBWLQdCym7NE6GCY6fyvMU/xRWAzQyZI0cba/mVTW/H2KbYNpCNDD9jP54Vtx55xcmXUr3dX+lGRwpNAJOpeRAI3nu23jVdMZwtmX+1Lg74gSAeYIcbTpccuq+dYf8X4kOJOR0zILbbnYg7ndd+F/i2u0ABrIu6IfqIP5lHlE343JPt7PE4M9nlzDNqA7MbX2ccrTF5IJXz3j1Ko17hNwA3NtEkxIjMPuFnH/AIuxdaSamT/gA2BcQHa78/ovMYioScxJzc5M+uqi5Rrx/Hyn5V6jD4p1GkAC4tJdO28ybk8v+x1VVxJ7apJEuGpJ/wAnHl4aT4qpZiXgQHujlJW9Ou8n4j76J5NZwXa1w7QALeWoXKu1gu5v/Yx91FynUucfMp2I5KPJpOC/sqY8ADIwE84MfPVc6WOrf6nxH6LqGBdGNVbW04cUQ0HPu9xP09NFJpYUDQKVTYFIYwKraYyenClRUllNdGhbwoWahq2REBERAREQEREBERB//9k="/>
          <p:cNvSpPr>
            <a:spLocks noChangeAspect="1" noChangeArrowheads="1"/>
          </p:cNvSpPr>
          <p:nvPr/>
        </p:nvSpPr>
        <p:spPr bwMode="auto">
          <a:xfrm>
            <a:off x="3048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AutoShape 10" descr="data:image/jpeg;base64,/9j/4AAQSkZJRgABAQAAAQABAAD/2wCEAAkGBxMSEhUUEhQWFRUXGBkaGBgYGBcYFxgYGhgYFxoYGRUYHCggGholGxgVIjEiJSkrLi4uGh8zODMsNygtLiwBCgoKDg0OGxAQGiwkICQsLCwsLCwsLCwsLCwsLCwsLCwsLCwsLCwsLCwsLCwsLCwsLCwsLCwsLCwsLCwsLCwsLP/AABEIAJwBQwMBIgACEQEDEQH/xAAbAAEAAgMBAQAAAAAAAAAAAAAABAUBAgMGB//EADkQAAEDAgQDBgQFBAIDAQAAAAEAAhEDIQQSMUEFUWETInGBkfAyobHBBlLR4fEUI0JicpIVM4IW/8QAGgEBAAMBAQEAAAAAAAAAAAAAAAECAwUEBv/EACMRAQEAAgICAgMBAQEAAAAAAAABAhEDIRIxBEEyUWEicRP/2gAMAwEAAhEDEQA/APPoiLxvrxERAREQEREBERAhbhqALYBADVnKsrvhsM58xsJJ2ARXLKYzdcA1WnDeAV6wljO7pmcQ0TExJ6KywXCaQIBcZ/OQRGmgExPMr0ba7KbezZ/cEWzFh7x6tLT6ytZh+3P5vna644ocF+H2Aw8Pe4aiCBOsaj5q0OFYxuXs4GthETGpDj4LniMY0CHMcy5ILYEnqM1/koFTEvcIzvLR4+uvuFeanp4Ms8+T8qnHhzMhIa2Y2e4u1kS2TFlWVmF1xmIjeSI015SudWob94nbf53usUSZHxEAgkNsYNydDyTZJpPwAnuBkzYm9p3DRrHzV5i6ApDOHlxdEHu5Y5ZZm33VJSrQ7Mx7crScuexm3iSdFirxXO+X94aHvayb5ba9VO1LjbUmpiw4CYI/K5uZp8B9v4VfV/D1OqHOYDTdqA27SdxkJkeWi24jQDQH0yX0zvyP5XDY/VRGYh3r81F1fbTjzyx7wulLxHh76Lsrx57Gb79CLKM1etOLc5nZuDXM3BAPnmIJHkvP8SwOQlzJLJtOo6O/VZZY67jq/H+V5/5y9ooC0cEDkDlm9jmQsLoQtCFKGEREBERAREQEREBERAREQEREBERAREQEREBZQLKDIK6U2FxAAJJ2FyfJa0qRcQAJJ097L0XCqJoyRGYi5tpI58lOOO3n5+ecc/qBg8IWuGenmIN2kwB4xclem4W2nXflzMZkuGNYd+jfD6KjqkuJDYBNydhvoN1inRyfDMi83mecradOXy55cndr1OIwTWES4ZTOrcpG25Oq5VcKXf8AqcD/AK5WnlpGunLZXHD+MuexrnAOJF8r6Um0GabocDK4YnhrahL2h7NdKbiN9x3fmraeSZX7eertqtsSQN4zARpJCiOzmzZvYAE3V5jeHPptc5zu7zPXQZROsaKnY5+bM4mZMc7WvlO/3UNcbtrTowZdNteY6gG2s77LWs4mTP8AMC9vBSACDGbzl08tZvYKO+SfP5qFmmHYSHTyk+B/hczRjdSsNWJdqTOvs3OgUWvMkSLdf3uid9pGGqCC3N8Qg8ud1Kw/DQ4ASGnLYZmm8nrqbaclUi0aLvi5Jk/ToLnr+vVTss36d8Rg3U7HWSIg2Ean7DoubR3b6mbe9UxByhsExAMHQeHLZKeMnaSJuNeqjom1ZxHhsN7Rh7tsw/KTy5tVYF7HDmkwjtmuex1y1sDUQHc9ZtYfRUHFsA1hz0iTTJtNnsP5Ht2Kzyw+46Pxfk+X+Mvf0rlkhawsgrN0GpC1XYrQhNo00RZhYUoEREBERAREQEREBERAREQEREBERBlbNErReg4Fw6CH1NtAdupUybZc3LOPHdduG8NLGEkXOv6e+qmOw4y3U51QGbwOSjVnrbWnEy5Ms8t1Be72FzdUsurqJK5jD8yidt8HxOpSsC1zfyPaHt9Dp5Qrvhf4gGbvUGDS7S5sdd/psvP1KYWtNxBTaLhK9PhP74LnuqGSSBmpkCToM1SREQLblWlLh+FeAHQwgC+YFxJv/gY53M7LyNIB0MZY6kybzsDt6HdQa7yxxgiQSDckcrTsrbU8N/b1mO4VhqeuIAJiBq7/AKC6rnYBpDoe59xkIBZJOxDhz6815+hjjJMNAHQa/wAqzwPESQXSC4RBAA3kHS5BHzHVQnxyk9pDuG1mW7KqHDctIAuBJN9pvKrMXTIJEXmF6DCcdq0yczy4FoJkAu0MCSLD9CsYrjQqtdmp0yf8e7poNQZPn6JZE45ZT3HmDqrCtVc0hzbGAZ8RB58lh+JpgQ6gC78wc9pvf4NPBdW0JuG5QRYGYgzudf5UL7ccVUJptJue8Ot/5VfSDg4EE+sH1VhjaRYQ1wiL/SDHgojtZ+iir4JOKw4N4trB16JTwcsk6EbbeW6tK1NhwrKjCXRla8HVh8I+E7HyVdTqOAMHx1jxhWUlv087XpFpIK5K7xuDkQ432cII2mQNNQqRwhYZ46dj4/POTH+wBWJWJWFR6GStVlCpRYwiIpQIiICIiAiIgIiICIiAiIgLAKFd8DSDnX0Hv0RXLLxm6suF8MLm9o7S/l18VZYc2WcM45S06dLW8fRYFGCYsJPpK3k1HE5eS55brpO0LpAUZj7gDx9/NSOSMmS5aESesLfMJAFydAF0pUXin2gEiTe8CwgHlYob0h1qdvfqojTEyN948fFS8YalwGkwCSQ0kASTf8tiPRVtYkQ3flqR5yUWicx7muJpnvXAPIRdwM6+W55BVlSmcwpk3efGAT8Rg/dbVquUX12HlPp+i7cDdTa8urZvITJRfWptwq8NeajmCRf7C/UHUdCrmjgRTonmYI6COut8un5uisP/ADdMyW04gRJDZI2B6DxVdjeJl8AkeMWv9rD0Ct0z/wBZdaR+20m5sPI6X8d11ZTe4QyAQbbG+0gLlmDG94B+Yb2iLXjr6qHiK5i1hyFgq2tccd+k3KQYeRtN59nxV5QdTA7wcYbJ0FiJ3iNl5Om/qpmAqkOnXobykqM+N6ejiaNQEPOYXJaQJA1s+RyHS/iqjieCY0ggENcLS4WOusQRfZbtDM2ZmgA7m+4Jk2BmfVYxldtRrSXCeREHlbWx18FNZY9XpI4Jhw/vMqsp7HM6SZG7YNvGyiVW9k8Frmk6iLtsSC0t20NtwuDsSA4ANY8WnsqzMw2sx8ON/K6kNqMNgHXscwyua64gtjw93RO7t1wODdiA+m0ta8uzDQTaHAE/CYiDvBCrONfh2pTJIyuAEgA99zRIJLZNwReDdS6OaCGAy7ugjnF784/VV3G8Y6m2wLXNsDzuLX92UXudr8XJlx57xUhWHKU+syq01BDKgPfp3y3/AM2HlzGxUUhYWaru8fJM8dwCLARQuIiKUCIiIEREBERAREQEREBERBgqRgHwVGcV1wjlM9sub8HosJVOUSddPK67OBLRfXdVdCuCQHGLR4+ataDA4m8Zb6+i2ji5zVbhrW203n6LiAXGATB26eS5PqkkxYEwL7dfeys8Hhy8ODJzXjlAG/KYPqpU9duWBwxzTcC4zCYkg6xtBv0VjgMQaTnU6nwuBY/exEy0joSesrlwZ9Sm7OJO0Ge8dxA5c1c8RNEUHmmDNSCRazwZBFuU6W8FMZ55d6VPDsYKRIMlrviAOoIj6LX8Q9lRpANe8vIHcIERcyZGYeGk6aKvxBDWguJzG4aL+o0hUnEMRUqulwF78+Wp38NLKNrzHd24U5c6T6KTELlh6JBupNOmbE6TZQ9DcOhsC/vX6rVpAMxO4HXb0K1qvyzyXMVVC0x6bGmXam6y3CkkAAuOwGvkstKm4Oo5vw2Pz9dk0i5WNcPwzIQaodfRrS0E9DJtpyOql8RrUQIpNg2uAQB0k953idelgueGpOqPFieepsvUYT8JUn0XvqOdJnIBaDMCx1k2hWkYZ8k3vJ4bDViHET19BzVlhcSBZzGOlwJJbeBEgO2BHJR+I8OqUazGPYWEsmDBn4hNvAei2zkWtHWP5ChbqxZ8Yw9F9M9m2na4sxhANhBDo5nKRKocNUghs6HX3spzqzXTIjlr0Guu3qozi2m6Ty6Eee+n0U3tGM17ej4XWytY6k0vquLw4EkAxrlIFjlJ9drrzfHab3ueajDTOoDr+Uj4tbRfZWvDXse4Boa8BpJa8tdTAIjK7NYmSSRrpEWiZiMRh6VN7BDu0I7Q5Q2LizCNG6wCLeatGW9XcfP+GU2h7g+1p3AOw0BUzG4Qshwu12h+onmFb4LDipVfUpsOSmGui4OstlwBAI1vayiupNLXDMATENkAF41gcrESOg3WeWO49/x+e4Zfz7U8IVvC1KwdhqiyQsIgREUoEREBERAREQEREBERBo5b4dog7GQtXBbYKiXvDG6uIiTaeUqcfbLm/CpQoS21wF3oY4s/xJjwKuMVwN1Cix7tXSXCR3QIAGszJK4VOGggkHSJ5xOy205NzlRGcRaHDMCJj3C9FwzFZG52wZMDzAmTMRraDuqGoXmWEZgOdz5FdKLSx1nzzAFv0naUimeMq8wmIa5xvlpwSQNHH8t7gE2JnSVzxuPDnEtuTubBto7rQBGyitpg7k9Ikz+nUqY2ixvxTm/KLn1P7qWWpFfVpbka6barlWwx5H0V9Qwh+J/kJ5qFxckdxpiDcco0k+9VCZlu6ikabzYj5LLqpM3UtnC6rz3W2/MYa31JAAU7/wDPGnHauib93vbx8WnoSmrW/nhj7vaj/p3vFmmFmnh4MEX+y9pw7C0mnvDNAkWJBOwJkCd7A/ZSR2chz8rHRsJB2NjtpbxU+LO/IvrTyOCpNuHNMmACLwN7Ei+nOL+I9hwL8MMeyXPIkXAjMAdtIBjx8FFpGjTMgNqg3A0IN9baRryV+eOCmM3dc22ctBBJJDQG3uSTv4dVaSMOTPK+knhGDZSbZoJkjMBc3P8AsY06a6BVHGOItf2rS8U/7cSdu+Yhs6wetypuCpPaW90S5pJYbETEtkEg5ZsRMjbdQqeBo1HPNTK5rWio5vIjM0EGbTlO/JSxnvbxfEZfVaX1HPysytJ2bJLdZOv25LhUZ0U/iVbtaz3iSDFwDs0DlYZp1UKDvroReQeRBCpXrws0jPlVvEsZlECXEi24EXlWzx+irK7O0qBkamPEam6jTWZRHwONyUu1gFwcQPAiduv0UxnE6T2lxIHMHXy5qh4tUyGowXAgkWuJAFuQLhbqq018rfnG37I0nHvt7WlxhwZkZAYfiH5+jtCQI0BAUKm3NUGXe1h9N1l2HdRLA5ozFjXFpvlzAEAjZ0X6StxUAAd/nOg0ERf+EVkk9NMZSLXkEQbadRK4EKXjcRnIOUC0QBayiLDL26/DlvjlalarcrRQ0oiIpQIiICIiAiIgIiICIiDRy3wVcsqMcP8AFwPPdalcXBTFM5uae/qPNap/cJII5nNESSGi8Xso+PwJovcwmcp16EZh8ioWHrvexrhJEATsIgRyF0xNRz3d9zj4zPhJW23F8LLpvg6YqOu4NF9JJMcxuppFGllIOZ8EPnSenyVRh2a5SBfqpuDwhc4SSSTfn80MomU6hOncBmOZmxA5zpdS8JR3mwm8fQlb0uypiXOaDuc1wOUbLWvjabmnI5rW8zcu/wDnYX3M9N1LC7vpIbw+o92UuyTBBccrXNOmUkXNzpy3XbF4ZtBzaTKbc0hxMioXwQctwC0ad2BPVYwHGqz2to03NOSZcXBst5aETrcdPOCaBqHOJYRHI5oOuaRpYdLKysl32tW9o54IpmlI7re9E/8AEmw8I+Sh18QWkhwLSZsbX5gabD2FKo4x9EgNc1zdTlAY6evxZfERKm18V/UhrRTc13wnM4OA1kiROg1spV9KJ2Ic5hFIZubYOdvURcERr9Vxe58d+C615sR12nnHpeV0OABgsdBkgEWMwCI3Myte3cO7VuQfjj67i6q0/wCONCl3g6Tf39JWcaTlIbrmtrP5vsrN7GOaCDlF4Oo3I1g81V4qmQbRY/FNrkiNNYJTSN7c6/GSQ1mdwZeJgtk2lwi8CdZ1UXA0MmctJLoJcQSG5YBbbxvB6LmaOSJkEGWkmGzr5+9FDxnEQ505QdIDAcogQLk6+u6baY8dvpPoY+q01aAjvNDHkicvdBlpHOSN/KyVKvZgNc4PIbc37rj8QFrmYv0VScU92waFjJzVfJpOD9plfFgCxGs6E8uah/1YY81AATeLfRc6wDRJOUDU2XlOKcYcSWNNp1HTr6KNtcOKfRi5quLogkkk895vzW+FwDnAaRzP2XXhGFOIu4mGxm69AvTf0o5eCNLlMelfQL2/5EzqSSSfMru0xBGvqpBorVuHChXcR4gHx0WJ9+/f1XbECy4LPL26HxvwYctFlywobiIiIEREBERAREQEREBERBgrm5q6FcK1SEVqz4RjHCac2Nx4hTC90g8728V5RuOyPa7YG8ct166k8OpggyPsbgha4ufz4+OW/wBu1ARpolXFkDu6Dndc+wkSNvZXGu54MTHXRWeX3XCq8vJBmUYSFJOHsHDUaj7rfINvf7KNNZY1bXPUdR8l0wmJc0y0wfdlzY+Cs0nsZFsx62+h+qIuM/S7PF3WzieZGml9ttNVL/8AKGbFoaRF5MTY94Bv31VBRxE2Nwbx1Wrq17TH0U7Z3hl+npKYqOplsZhNyy5IBBuOe9lFq1CyGjvkx3bl24ghwkGx8Aq7DYjKZk9SN4+8c/sulfEEyQTJ1J19U2r/AOXblX4k6k4iB/wNwCqvEcTqP1IEchH8rTFAkkkz5qM1qra9fHxYzuthUcdfoP0XYVXEQSuTVhhdofVQvfFIpvmffv8AZdatTKJFzFlxlrdT78VW1+MMLi3WAZuPBTGWXd6V/F8e4jKTJOvLpAVLTwuZ7ROup5KwxlPNcep8Nr3UnhGGuCZsAR/sTv0aPmpW3qL3AYcUqYa3bXmeZPVSWulcmT/C6BvUqGNdPGPSPoutLLBOrtG8p3J8vqolRcu0LQZMDTxvKkmO+oxiX6KOVr2kn379+SBY3uurxYeGOgoiI0EREBERAREQEREBERAREQYKi4hilrR7UKpcRTXoPwxiP7WXkS0+dxHkfkq3EUlEwuKdRdmFwbOHvdXxrzc3H5YvdsDi0ACSNWjU325+C37ElvTUE/qd+ireC8doudd4EgzNnAb2PT5SrKrimOsyCJ1BkeS0cyyy+ka4m/vmtYv3fOy61KDidI8bLV9EsHeJE6Rv6otLGcQ0hsfZQM9o9hdnUr/bkjqXRRWmPTlMaErp23NasbzXVtu7ooaOrcO/kZtAsDfSxvBF5havwrgCXHKbWOYE+AjQc7LoygZMi09fqp72VCxrZDmzabwRtJHKLdVMZZ5aefqsOY2+dtv3+S1ZQi7h+nlKuMVRcSTGS1srdTGxJt6+S8tj6zmmDI5j6dSVGl8c5pd4Zmc8reE/qtsSWiWtcMw1A1FpuOoj1Ci4FrsoFmDdzjfXWAJH7hacc4g2kHCXOfABMZeombjeymM8r5VRcUx9QgiZk6AHTn75qhpPLXT7IVvQzPuZvpybPvVb0sPTpAmoQ50EN5fspay6mjBg1OQjpPoNFOdim0mgN7x3cdzoqinUP+IiVOo0DF1Bf6lt4m+PhE/RWFHGEsBiSbKlNDr4yVwrcUyNyUrnTMbgeA3UXo8PL0t6/E8hIdE7NGviTsooxJeZP7eXv9qehScTJmTeTqVaUGe/fv6qlr18fDMe/tMYffv39+i4sXUKr0RlERAREQEREBERAREQEREBERAREQc6jFXYmirQqLWCIsUlTCrvgK9WiQabvI6eikvYPfitcg9+MK+2Vwleow34ooOYBUDmO37pI6XCnu4zgnQDVEW1m0xI00mfU814oMC1dSHJT5vNfiY/Vr6BhG0Khy0qocNBLhm8wpw4LUDg0AdTIgdJ0Xy3swDb91d4H8U4qmWt7UvaLZX94X62d81aZRjn8fOfjX0Cpw2gBDhWYf8AKOyqNt/sACFOwvB8O0scBWLQdCym7NE6GCY6fyvMU/xRWAzQyZI0cba/mVTW/H2KbYNpCNDD9jP54Vtx55xcmXUr3dX+lGRwpNAJOpeRAI3nu23jVdMZwtmX+1Lg74gSAeYIcbTpccuq+dYf8X4kOJOR0zILbbnYg7ndd+F/i2u0ABrIu6IfqIP5lHlE343JPt7PE4M9nlzDNqA7MbX2ccrTF5IJXz3j1Ko17hNwA3NtEkxIjMPuFnH/AIuxdaSamT/gA2BcQHa78/ovMYioScxJzc5M+uqi5Rrx/Hyn5V6jD4p1GkAC4tJdO28ybk8v+x1VVxJ7apJEuGpJ/wAnHl4aT4qpZiXgQHujlJW9Ou8n4j76J5NZwXa1w7QALeWoXKu1gu5v/Yx91FynUucfMp2I5KPJpOC/sqY8ADIwE84MfPVc6WOrf6nxH6LqGBdGNVbW04cUQ0HPu9xP09NFJpYUDQKVTYFIYwKraYyenClRUllNdGhbwoWahq2REBERAREQEREBERB//9k="/>
          <p:cNvSpPr>
            <a:spLocks noChangeAspect="1" noChangeArrowheads="1"/>
          </p:cNvSpPr>
          <p:nvPr/>
        </p:nvSpPr>
        <p:spPr bwMode="auto">
          <a:xfrm>
            <a:off x="457200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6" name="Picture 12" descr="https://encrypted-tbn2.gstatic.com/images?q=tbn:ANd9GcT8A1abFi7vGhg7cv20FYr0CPcoluGD2Mp52XIfKzGZ0wTEKNv_P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759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3000" y="1244352"/>
            <a:ext cx="2819400" cy="384448"/>
          </a:xfrm>
        </p:spPr>
        <p:txBody>
          <a:bodyPr/>
          <a:lstStyle/>
          <a:p>
            <a:r>
              <a:rPr lang="tr-TR" sz="2000" dirty="0" smtClean="0">
                <a:solidFill>
                  <a:srgbClr val="FF0000"/>
                </a:solidFill>
              </a:rPr>
              <a:t>yakut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953000" y="1844824"/>
            <a:ext cx="2819400" cy="3091288"/>
          </a:xfrm>
        </p:spPr>
        <p:txBody>
          <a:bodyPr>
            <a:noAutofit/>
          </a:bodyPr>
          <a:lstStyle/>
          <a:p>
            <a:r>
              <a:rPr lang="tr-TR" sz="1800" b="1" dirty="0"/>
              <a:t>Birçok değerli madenin anavatanı olan Hindistan, yakut için de uzun süre tek üretici olmuştur. Yakuta ‘</a:t>
            </a:r>
            <a:r>
              <a:rPr lang="tr-TR" sz="1800" b="1" dirty="0" err="1"/>
              <a:t>Ratnaraj</a:t>
            </a:r>
            <a:r>
              <a:rPr lang="tr-TR" sz="1800" b="1" dirty="0"/>
              <a:t>’ (</a:t>
            </a:r>
            <a:r>
              <a:rPr lang="tr-TR" sz="1800" b="1" dirty="0">
                <a:solidFill>
                  <a:srgbClr val="FF0000"/>
                </a:solidFill>
              </a:rPr>
              <a:t>taşların kralı</a:t>
            </a:r>
            <a:r>
              <a:rPr lang="tr-TR" sz="1800" b="1" dirty="0"/>
              <a:t>) ismini veren Hindistanlılar bu taşı hükümdarına layık </a:t>
            </a:r>
            <a:r>
              <a:rPr lang="tr-TR" sz="1800" b="1" dirty="0" smtClean="0"/>
              <a:t>görmüşlerdir</a:t>
            </a:r>
            <a:endParaRPr lang="tr-TR" sz="1800" b="1" dirty="0"/>
          </a:p>
          <a:p>
            <a:endParaRPr lang="tr-TR" sz="1800" b="1" dirty="0"/>
          </a:p>
        </p:txBody>
      </p:sp>
      <p:pic>
        <p:nvPicPr>
          <p:cNvPr id="2050" name="Picture 2" descr="http://mcdn01.gittigidiyor.net/5194/tn30/51947408_tn30_0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44824"/>
            <a:ext cx="331410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853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10800000" flipV="1">
            <a:off x="5076056" y="1196753"/>
            <a:ext cx="2520280" cy="576064"/>
          </a:xfrm>
        </p:spPr>
        <p:txBody>
          <a:bodyPr/>
          <a:lstStyle/>
          <a:p>
            <a:r>
              <a:rPr lang="tr-TR" sz="2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zümrüt</a:t>
            </a:r>
            <a:endParaRPr lang="tr-TR" sz="20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953000" y="1844824"/>
            <a:ext cx="2819400" cy="2947272"/>
          </a:xfrm>
          <a:noFill/>
        </p:spPr>
        <p:txBody>
          <a:bodyPr>
            <a:noAutofit/>
          </a:bodyPr>
          <a:lstStyle/>
          <a:p>
            <a:r>
              <a:rPr lang="tr-TR" sz="1800" b="1" dirty="0" smtClean="0"/>
              <a:t>Zümrüt taşı bir çok toplumda zenginliği simgeler. </a:t>
            </a:r>
            <a:r>
              <a:rPr lang="tr-TR" sz="1800" b="1" dirty="0" err="1" smtClean="0"/>
              <a:t>Zümrütün</a:t>
            </a:r>
            <a:r>
              <a:rPr lang="tr-TR" sz="1800" b="1" dirty="0" smtClean="0"/>
              <a:t> rengi bakmaya doyum olmayan yeşildir. Zümrüt </a:t>
            </a:r>
            <a:r>
              <a:rPr lang="tr-TR" sz="1800" b="1" dirty="0" smtClean="0">
                <a:solidFill>
                  <a:srgbClr val="92D050"/>
                </a:solidFill>
              </a:rPr>
              <a:t>en değerli taşlardan</a:t>
            </a:r>
            <a:r>
              <a:rPr lang="tr-TR" sz="1800" b="1" dirty="0" smtClean="0"/>
              <a:t> biri olma özelliğine sahiptir. Zümrüt asıllardır mücevher olarak kullanılır.</a:t>
            </a:r>
            <a:endParaRPr lang="tr-TR" sz="1800" b="1" dirty="0"/>
          </a:p>
        </p:txBody>
      </p:sp>
      <p:pic>
        <p:nvPicPr>
          <p:cNvPr id="3074" name="Picture 2" descr="http://www.ozgurenerji.com/images/images/taslar/zumrut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331236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049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sz="1800" b="1" dirty="0"/>
              <a:t>Zümrüt gibi, beril grubuna ait bir taştır</a:t>
            </a:r>
            <a:r>
              <a:rPr lang="tr-TR" sz="1800" b="1" dirty="0">
                <a:solidFill>
                  <a:srgbClr val="00CCFF"/>
                </a:solidFill>
              </a:rPr>
              <a:t>. Deniz </a:t>
            </a:r>
            <a:r>
              <a:rPr lang="tr-TR" sz="1800" b="1" dirty="0" smtClean="0">
                <a:solidFill>
                  <a:srgbClr val="00CCFF"/>
                </a:solidFill>
              </a:rPr>
              <a:t>suyu, yeşilimsi, </a:t>
            </a:r>
            <a:r>
              <a:rPr lang="tr-TR" sz="1800" b="1" dirty="0">
                <a:solidFill>
                  <a:srgbClr val="00CCFF"/>
                </a:solidFill>
              </a:rPr>
              <a:t>mavi ve sarımsı renklerde</a:t>
            </a:r>
            <a:r>
              <a:rPr lang="tr-TR" sz="1800" b="1" dirty="0"/>
              <a:t>; yarı-şeffaf ve şeffaf olarak bulunur</a:t>
            </a:r>
            <a:endParaRPr lang="tr-TR" sz="1800" b="1" dirty="0"/>
          </a:p>
        </p:txBody>
      </p:sp>
      <p:pic>
        <p:nvPicPr>
          <p:cNvPr id="1026" name="Picture 2" descr="http://galeri2.uludagsozluk.com/383/akuamarin_516408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60908"/>
            <a:ext cx="3240360" cy="346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5148064" y="1527175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00CCFF"/>
                </a:solidFill>
              </a:rPr>
              <a:t>AKUAMARİN</a:t>
            </a:r>
            <a:endParaRPr lang="tr-TR" b="1" dirty="0">
              <a:solidFill>
                <a:srgbClr val="00C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806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3000" y="1052736"/>
            <a:ext cx="2819400" cy="599440"/>
          </a:xfrm>
        </p:spPr>
        <p:txBody>
          <a:bodyPr/>
          <a:lstStyle/>
          <a:p>
            <a:r>
              <a:rPr lang="tr-TR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İNCİ</a:t>
            </a:r>
            <a:endParaRPr lang="tr-TR" sz="2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 flipH="1">
            <a:off x="4977759" y="1916832"/>
            <a:ext cx="276259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/>
              <a:t>Efsaneye göre, inci yıldırımlar parladığında oluşturulur, ya da çiğ damlaları inci kabuklarında </a:t>
            </a:r>
            <a:r>
              <a:rPr lang="tr-TR" b="1" dirty="0" err="1"/>
              <a:t>simyasal</a:t>
            </a:r>
            <a:r>
              <a:rPr lang="tr-TR" b="1" dirty="0"/>
              <a:t> bir işleme tabi olur, eski Hint Vedaları; '</a:t>
            </a:r>
            <a:r>
              <a:rPr lang="tr-TR" b="1" dirty="0">
                <a:solidFill>
                  <a:srgbClr val="FFC000"/>
                </a:solidFill>
              </a:rPr>
              <a:t>'İnci ömrü uzatır''</a:t>
            </a:r>
            <a:r>
              <a:rPr lang="tr-TR" b="1" dirty="0"/>
              <a:t> der. Avrupa tıbbında, eskilerde, depresyon tedavisinde </a:t>
            </a:r>
            <a:r>
              <a:rPr lang="tr-TR" b="1" dirty="0" smtClean="0"/>
              <a:t>kullanılmıştır.</a:t>
            </a:r>
            <a:endParaRPr lang="tr-TR" b="1" dirty="0"/>
          </a:p>
        </p:txBody>
      </p:sp>
      <p:pic>
        <p:nvPicPr>
          <p:cNvPr id="3074" name="Picture 2" descr="Haziran'ın Mistik Taşı: İnc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996" y="1844824"/>
            <a:ext cx="342900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112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32040" y="1052736"/>
            <a:ext cx="2880320" cy="561714"/>
          </a:xfrm>
        </p:spPr>
        <p:txBody>
          <a:bodyPr/>
          <a:lstStyle/>
          <a:p>
            <a:r>
              <a:rPr lang="tr-TR" sz="2000" dirty="0" smtClean="0">
                <a:solidFill>
                  <a:srgbClr val="0000FF"/>
                </a:solidFill>
              </a:rPr>
              <a:t>SAFİR</a:t>
            </a:r>
            <a:endParaRPr lang="tr-TR" sz="2000" dirty="0">
              <a:solidFill>
                <a:srgbClr val="0000FF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76056" y="1772816"/>
            <a:ext cx="28803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/>
              <a:t>  </a:t>
            </a:r>
            <a:r>
              <a:rPr lang="tr-TR" b="1" dirty="0" err="1" smtClean="0"/>
              <a:t>Sert,dayanıklı,kıvılcıma</a:t>
            </a:r>
            <a:r>
              <a:rPr lang="tr-TR" b="1" dirty="0" smtClean="0"/>
              <a:t> </a:t>
            </a:r>
            <a:r>
              <a:rPr lang="tr-TR" b="1" dirty="0"/>
              <a:t>benzeyen </a:t>
            </a:r>
            <a:r>
              <a:rPr lang="tr-TR" b="1" dirty="0" err="1"/>
              <a:t>ışıltılıdır.Diğer</a:t>
            </a:r>
            <a:r>
              <a:rPr lang="tr-TR" b="1" dirty="0"/>
              <a:t> taşlardan da bu ışıltısıyla ve aydınlık görüntüsüyle ayrılır. Düz kesimlileri ışığa karşı tutulduğunda içindeki üç ışınlı ve altı uçlu tek yıldızı görmek mümkün olur</a:t>
            </a:r>
            <a:r>
              <a:rPr lang="tr-TR" b="1" dirty="0" smtClean="0"/>
              <a:t>. Bu </a:t>
            </a:r>
            <a:r>
              <a:rPr lang="tr-TR" b="1" dirty="0"/>
              <a:t>yüzden de “ </a:t>
            </a:r>
            <a:r>
              <a:rPr lang="tr-TR" b="1" dirty="0">
                <a:solidFill>
                  <a:srgbClr val="0000FF"/>
                </a:solidFill>
              </a:rPr>
              <a:t>Yıldız taşı</a:t>
            </a:r>
            <a:r>
              <a:rPr lang="tr-TR" b="1" dirty="0"/>
              <a:t>” da denilmektedir</a:t>
            </a:r>
            <a:r>
              <a:rPr lang="tr-TR" b="1" dirty="0" smtClean="0"/>
              <a:t>. Değerli </a:t>
            </a:r>
            <a:r>
              <a:rPr lang="tr-TR" b="1" dirty="0"/>
              <a:t>taşlar arasında </a:t>
            </a:r>
            <a:r>
              <a:rPr lang="tr-TR" b="1" dirty="0" smtClean="0"/>
              <a:t>en kıymetlidir.</a:t>
            </a:r>
            <a:endParaRPr lang="tr-TR" b="1" dirty="0"/>
          </a:p>
        </p:txBody>
      </p:sp>
      <p:pic>
        <p:nvPicPr>
          <p:cNvPr id="2050" name="Picture 2" descr="http://www.bilgiustam.com/resimler/2012/05/1245-safir_1244510231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932" y="1652677"/>
            <a:ext cx="38100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538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15616" y="1700808"/>
            <a:ext cx="6832848" cy="2232248"/>
          </a:xfrm>
        </p:spPr>
        <p:txBody>
          <a:bodyPr/>
          <a:lstStyle/>
          <a:p>
            <a:r>
              <a:rPr lang="tr-TR" b="1" dirty="0" smtClean="0"/>
              <a:t>İŞLENMİŞ VE İŞLENMEMİŞ MADENLER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0073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drumroll.wav"/>
          </p:stSnd>
        </p:sndAc>
      </p:transition>
    </mc:Choice>
    <mc:Fallback>
      <p:transition spd="slow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a Tasarımı">
  <a:themeElements>
    <a:clrScheme name="Moda Tasarımı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mokin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oda Tasarımı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244</TotalTime>
  <Words>232</Words>
  <Application>Microsoft Office PowerPoint</Application>
  <PresentationFormat>Ekran Gösterisi (4:3)</PresentationFormat>
  <Paragraphs>30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Moda Tasarımı</vt:lpstr>
      <vt:lpstr>PowerPoint Sunusu</vt:lpstr>
      <vt:lpstr>PowerPoint Sunusu</vt:lpstr>
      <vt:lpstr>elmas</vt:lpstr>
      <vt:lpstr>yakut</vt:lpstr>
      <vt:lpstr>zümrüt</vt:lpstr>
      <vt:lpstr>PowerPoint Sunusu</vt:lpstr>
      <vt:lpstr>İNCİ</vt:lpstr>
      <vt:lpstr>SAFİR</vt:lpstr>
      <vt:lpstr>İŞLENMİŞ VE İŞLENMEMİŞ MADENLER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2014-04-23T18:11:36Z</dcterms:created>
  <dcterms:modified xsi:type="dcterms:W3CDTF">2014-04-24T19:07:43Z</dcterms:modified>
  <cp:category>www.sorubak.com</cp:category>
</cp:coreProperties>
</file>