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fe" initials="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2" autoAdjust="0"/>
    <p:restoredTop sz="94660"/>
  </p:normalViewPr>
  <p:slideViewPr>
    <p:cSldViewPr>
      <p:cViewPr>
        <p:scale>
          <a:sx n="108" d="100"/>
          <a:sy n="108" d="100"/>
        </p:scale>
        <p:origin x="-9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3" d="100"/>
          <a:sy n="33" d="100"/>
        </p:scale>
        <p:origin x="-230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A1448E-5B4D-45C2-A38B-19213895A743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C3B03-10BC-4CE7-BEF4-4DCE0D9F269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7696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C3B03-10BC-4CE7-BEF4-4DCE0D9F2697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efe\Desktop\B&#252;y&#252;k%20sLAYT%20T&#220;M%20DOSYALAR\Demet%20Akal&#305;n%20-%20Koltuk.mp3" TargetMode="Externa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571480"/>
            <a:ext cx="7772400" cy="1470025"/>
          </a:xfr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/>
              <a:t>Her Sıvı Katıya Dönüşür mü?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85852" y="3071810"/>
            <a:ext cx="6400800" cy="3286148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4"/>
            </a:solidFill>
          </a:ln>
        </p:spPr>
        <p:txBody>
          <a:bodyPr>
            <a:normAutofit/>
          </a:bodyPr>
          <a:lstStyle/>
          <a:p>
            <a:r>
              <a:rPr lang="tr-TR" dirty="0" smtClean="0"/>
              <a:t>Karakterler</a:t>
            </a:r>
          </a:p>
          <a:p>
            <a:r>
              <a:rPr lang="tr-TR" dirty="0" smtClean="0"/>
              <a:t>Temel Reis</a:t>
            </a:r>
          </a:p>
          <a:p>
            <a:r>
              <a:rPr lang="tr-TR" dirty="0" smtClean="0"/>
              <a:t>Temel Reis’in oğlu </a:t>
            </a:r>
          </a:p>
          <a:p>
            <a:r>
              <a:rPr lang="tr-TR" dirty="0" err="1" smtClean="0"/>
              <a:t>Safinaz</a:t>
            </a:r>
            <a:endParaRPr lang="tr-TR" dirty="0" smtClean="0"/>
          </a:p>
          <a:p>
            <a:r>
              <a:rPr lang="tr-TR" dirty="0" smtClean="0"/>
              <a:t>Kabasakal</a:t>
            </a:r>
          </a:p>
        </p:txBody>
      </p:sp>
      <p:pic>
        <p:nvPicPr>
          <p:cNvPr id="4" name="Demet Akalın - Koltu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4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popeyefamil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428604"/>
            <a:ext cx="8254770" cy="4357718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1071538" y="5429264"/>
            <a:ext cx="6429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Nedenmi</a:t>
            </a:r>
            <a:r>
              <a:rPr lang="tr-TR" dirty="0" smtClean="0"/>
              <a:t> </a:t>
            </a:r>
            <a:r>
              <a:rPr lang="tr-TR" dirty="0" err="1" smtClean="0"/>
              <a:t>Popeye</a:t>
            </a:r>
            <a:r>
              <a:rPr lang="tr-TR" dirty="0" smtClean="0"/>
              <a:t>?</a:t>
            </a:r>
          </a:p>
          <a:p>
            <a:r>
              <a:rPr lang="tr-TR" dirty="0" smtClean="0"/>
              <a:t>Çünkü:Temel Reis doğru düzgün hatırlanmamaya başladı amacım önü  ölümsüzleştirmek ve bunu sonuna kadarda devam ettireceği</a:t>
            </a:r>
            <a:endParaRPr lang="tr-TR" dirty="0"/>
          </a:p>
        </p:txBody>
      </p:sp>
    </p:spTree>
  </p:cSld>
  <p:clrMapOvr>
    <a:masterClrMapping/>
  </p:clrMapOvr>
  <p:transition advClick="0" advTm="35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6143667"/>
          </a:xfrm>
        </p:spPr>
        <p:txBody>
          <a:bodyPr/>
          <a:lstStyle/>
          <a:p>
            <a:r>
              <a:rPr lang="tr-TR" dirty="0" smtClean="0"/>
              <a:t>Hazırlayan :Efe Ercan</a:t>
            </a:r>
            <a:br>
              <a:rPr lang="tr-TR" dirty="0" smtClean="0"/>
            </a:br>
            <a:r>
              <a:rPr lang="tr-TR" dirty="0" smtClean="0"/>
              <a:t>Seslendirme</a:t>
            </a:r>
            <a:br>
              <a:rPr lang="tr-TR" dirty="0" smtClean="0"/>
            </a:br>
            <a:r>
              <a:rPr lang="tr-TR" dirty="0" smtClean="0"/>
              <a:t>Temel Reis:Efe Ercan</a:t>
            </a:r>
            <a:br>
              <a:rPr lang="tr-TR" dirty="0" smtClean="0"/>
            </a:br>
            <a:r>
              <a:rPr lang="tr-TR" dirty="0" smtClean="0"/>
              <a:t>Temel Reis’in Oğlu:</a:t>
            </a:r>
            <a:br>
              <a:rPr lang="tr-TR" dirty="0" smtClean="0"/>
            </a:br>
            <a:r>
              <a:rPr lang="tr-TR" dirty="0" err="1" smtClean="0"/>
              <a:t>Safinaz</a:t>
            </a:r>
            <a:r>
              <a:rPr lang="tr-TR" dirty="0" smtClean="0"/>
              <a:t>:Sibel Berber Ercan</a:t>
            </a:r>
            <a:br>
              <a:rPr lang="tr-TR" dirty="0" smtClean="0"/>
            </a:br>
            <a:r>
              <a:rPr lang="tr-TR" dirty="0" err="1" smtClean="0"/>
              <a:t>KabaSakal</a:t>
            </a:r>
            <a:r>
              <a:rPr lang="tr-TR" dirty="0" smtClean="0"/>
              <a:t>:Ahmet Berber</a:t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SCN56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76" y="785794"/>
            <a:ext cx="4112419" cy="5483225"/>
          </a:xfrm>
        </p:spPr>
      </p:pic>
      <p:sp>
        <p:nvSpPr>
          <p:cNvPr id="5" name="4 Metin kutusu"/>
          <p:cNvSpPr txBox="1"/>
          <p:nvPr/>
        </p:nvSpPr>
        <p:spPr>
          <a:xfrm>
            <a:off x="571472" y="928670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Temel Reis Ispanaklarını Yemeyi unutmayın!!!!!!!!!!!!!!!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temel-reis-popeye-resimleri-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5050" y="1282700"/>
            <a:ext cx="5111750" cy="3833812"/>
          </a:xfrm>
        </p:spPr>
      </p:pic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714356"/>
            <a:ext cx="3008313" cy="5411807"/>
          </a:xfrm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dirty="0" smtClean="0"/>
              <a:t>Merhaba 4/A sınıfı ben Temel Reis  Ailemle birlikte bu gün Efe arkadaşınızın deneyinde hem Efe’ye hem  öğretmene yardım etmeye geldim.Ailem ve ben çizgi filmimiz bittikten sonra buraya geldik 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temelreis_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71934" y="642918"/>
            <a:ext cx="3725866" cy="5286412"/>
          </a:xfrm>
        </p:spPr>
      </p:pic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428604"/>
            <a:ext cx="3008313" cy="5697559"/>
          </a:xfrm>
          <a:solidFill>
            <a:schemeClr val="accent1"/>
          </a:solidFill>
        </p:spPr>
        <p:txBody>
          <a:bodyPr/>
          <a:lstStyle/>
          <a:p>
            <a:r>
              <a:rPr lang="tr-TR" dirty="0" smtClean="0"/>
              <a:t>Evet çocuklar biz geldik ama ben yemek yapmayı pek beceremem bu yüzden size bir yemek getiremedim.Efe arkadaşımız ne deney yaptı çok merak ediyorum 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992110b7988ff705d1999b927b8eda5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00562" y="642918"/>
            <a:ext cx="2754313" cy="5500726"/>
          </a:xfrm>
        </p:spPr>
      </p:pic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428604"/>
            <a:ext cx="3008313" cy="5697559"/>
          </a:xfrm>
          <a:solidFill>
            <a:schemeClr val="accent1"/>
          </a:solidFill>
        </p:spPr>
        <p:txBody>
          <a:bodyPr/>
          <a:lstStyle/>
          <a:p>
            <a:r>
              <a:rPr lang="tr-TR" dirty="0" smtClean="0"/>
              <a:t>Merhaba bende buradayım.Bende  merak ediyorum gerçekten. Ben Temel Reis’in oğluyum . Ha ha ha </a:t>
            </a:r>
            <a:r>
              <a:rPr lang="tr-TR" dirty="0" smtClean="0">
                <a:sym typeface="Wingdings" pitchFamily="2" charset="2"/>
              </a:rPr>
              <a:t>  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kabasakal_79098_m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28271" y="857232"/>
            <a:ext cx="2607554" cy="5000660"/>
          </a:xfrm>
        </p:spPr>
      </p:pic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500042"/>
            <a:ext cx="3008313" cy="5626121"/>
          </a:xfrm>
          <a:solidFill>
            <a:schemeClr val="accent1"/>
          </a:solidFill>
        </p:spPr>
        <p:txBody>
          <a:bodyPr/>
          <a:lstStyle/>
          <a:p>
            <a:r>
              <a:rPr lang="tr-TR" dirty="0" smtClean="0"/>
              <a:t>Bende buradayım !  Ben Kabasakal Denizlerin birincisiyim Temel Reis her zaman ikinci olmuştur.Size bir sır vereyim ben hep hile yaparım </a:t>
            </a:r>
            <a:r>
              <a:rPr lang="tr-TR" dirty="0" smtClean="0">
                <a:sym typeface="Wingdings" pitchFamily="2" charset="2"/>
              </a:rPr>
              <a:t>  </a:t>
            </a:r>
            <a:endParaRPr lang="tr-TR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katı-sıvı-gaz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5050" y="1643050"/>
            <a:ext cx="5111750" cy="2928958"/>
          </a:xfrm>
        </p:spPr>
      </p:pic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642918"/>
            <a:ext cx="3008313" cy="5483245"/>
          </a:xfrm>
          <a:solidFill>
            <a:schemeClr val="accent2"/>
          </a:solidFill>
        </p:spPr>
        <p:txBody>
          <a:bodyPr/>
          <a:lstStyle/>
          <a:p>
            <a:r>
              <a:rPr lang="tr-TR" dirty="0" smtClean="0"/>
              <a:t>Öncelikle hatırlayalım  madde doğada 3 halde bulunmaktaydı Katı Sıvı Gaz </a:t>
            </a:r>
          </a:p>
          <a:p>
            <a:r>
              <a:rPr lang="tr-TR" dirty="0" smtClean="0"/>
              <a:t>Belirli maddelere ısı verdiğimiz zaman bir zaman sonra sıvı hale dönüşür.Ardın sıvıya ısı verdiğimizde gaz haline döner.</a:t>
            </a:r>
            <a:endParaRPr lang="tr-TR" dirty="0"/>
          </a:p>
        </p:txBody>
      </p:sp>
      <p:pic>
        <p:nvPicPr>
          <p:cNvPr id="6" name="5 Resim" descr="temelreis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1373" y="0"/>
            <a:ext cx="1952627" cy="161789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50000"/>
            </a:schemeClr>
          </a:solidFill>
        </p:spPr>
        <p:txBody>
          <a:bodyPr/>
          <a:lstStyle/>
          <a:p>
            <a:r>
              <a:rPr lang="tr-TR" dirty="0" smtClean="0"/>
              <a:t>Deneyimizi Yapıyoruz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solidFill>
            <a:schemeClr val="accent5"/>
          </a:solidFill>
        </p:spPr>
        <p:txBody>
          <a:bodyPr/>
          <a:lstStyle/>
          <a:p>
            <a:r>
              <a:rPr lang="tr-TR" dirty="0" smtClean="0"/>
              <a:t>Araç ve Gereçler </a:t>
            </a:r>
          </a:p>
          <a:p>
            <a:r>
              <a:rPr lang="tr-TR" dirty="0" smtClean="0"/>
              <a:t>Toz Şeker (250-500 gr)</a:t>
            </a:r>
          </a:p>
          <a:p>
            <a:r>
              <a:rPr lang="tr-TR" dirty="0" smtClean="0"/>
              <a:t>2 adet limon</a:t>
            </a:r>
          </a:p>
          <a:p>
            <a:r>
              <a:rPr lang="tr-TR" dirty="0" smtClean="0"/>
              <a:t>2 adet bardak</a:t>
            </a:r>
          </a:p>
          <a:p>
            <a:r>
              <a:rPr lang="tr-TR" dirty="0" smtClean="0"/>
              <a:t>Limon Sıkacağı</a:t>
            </a:r>
            <a:endParaRPr lang="tr-TR" dirty="0"/>
          </a:p>
        </p:txBody>
      </p:sp>
      <p:pic>
        <p:nvPicPr>
          <p:cNvPr id="4" name="3 Resim" descr="kabasakal_79098_m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4495800"/>
            <a:ext cx="2209800" cy="23622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slide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868" y="428604"/>
            <a:ext cx="5111750" cy="1785950"/>
          </a:xfrm>
        </p:spPr>
      </p:pic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500042"/>
            <a:ext cx="3008313" cy="5626121"/>
          </a:xfrm>
          <a:solidFill>
            <a:srgbClr val="92D050"/>
          </a:solidFill>
        </p:spPr>
        <p:txBody>
          <a:bodyPr/>
          <a:lstStyle/>
          <a:p>
            <a:r>
              <a:rPr lang="tr-TR" dirty="0" smtClean="0"/>
              <a:t>Öncelikle 2 limonunda suyunu sıkıyoruz.Sıktıktan sonra bardağa boşaltıyoruz ve içine sıcak su ekliyoruz. 4 çay kaşığı şeker koyuyoruz. Çay bardağı ile şeker eriyene kadar karıştırıyoruz nefis bir limonatamız oldu bunu buzdolabı buzluk kalıbına koyuyoruz .</a:t>
            </a:r>
            <a:endParaRPr lang="tr-TR" dirty="0"/>
          </a:p>
        </p:txBody>
      </p:sp>
      <p:pic>
        <p:nvPicPr>
          <p:cNvPr id="6" name="5 Resim" descr="indir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3071810"/>
            <a:ext cx="3857652" cy="2771782"/>
          </a:xfrm>
          <a:prstGeom prst="rect">
            <a:avLst/>
          </a:prstGeom>
        </p:spPr>
      </p:pic>
      <p:pic>
        <p:nvPicPr>
          <p:cNvPr id="7" name="6 Resim" descr="992110b7988ff705d1999b927b8eda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6100" y="0"/>
            <a:ext cx="2247900" cy="2214554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428596" y="500042"/>
            <a:ext cx="8286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BUZ NEYE DÖNÜŞTÜ?</a:t>
            </a:r>
          </a:p>
          <a:p>
            <a:r>
              <a:rPr lang="tr-TR" dirty="0" smtClean="0"/>
              <a:t>BUZ KATI HALE GEÇERKEN NASIL BİR ISI ALIŞVERİŞİ OLDU?</a:t>
            </a:r>
          </a:p>
          <a:p>
            <a:r>
              <a:rPr lang="tr-TR" dirty="0" smtClean="0"/>
              <a:t>SIVI MADDELERİN KOLAYCA KATI BİR HALE GEÇMESİNİ SÖYLEYEBİLİRMİYİZ?</a:t>
            </a:r>
            <a:endParaRPr lang="tr-TR" dirty="0"/>
          </a:p>
        </p:txBody>
      </p:sp>
      <p:pic>
        <p:nvPicPr>
          <p:cNvPr id="3" name="2 Resim" descr="temel-reis-popeye-resimleri-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28" y="2571744"/>
            <a:ext cx="3143272" cy="428625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243</Words>
  <Application>Microsoft Office PowerPoint</Application>
  <PresentationFormat>Ekran Gösterisi (4:3)</PresentationFormat>
  <Paragraphs>27</Paragraphs>
  <Slides>13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Her Sıvı Katıya Dönüşür mü?</vt:lpstr>
      <vt:lpstr>PowerPoint Sunusu</vt:lpstr>
      <vt:lpstr>PowerPoint Sunusu</vt:lpstr>
      <vt:lpstr>PowerPoint Sunusu</vt:lpstr>
      <vt:lpstr>PowerPoint Sunusu</vt:lpstr>
      <vt:lpstr>PowerPoint Sunusu</vt:lpstr>
      <vt:lpstr>Deneyimizi Yapıyoruz</vt:lpstr>
      <vt:lpstr>PowerPoint Sunusu</vt:lpstr>
      <vt:lpstr>PowerPoint Sunusu</vt:lpstr>
      <vt:lpstr>PowerPoint Sunusu</vt:lpstr>
      <vt:lpstr>Hazırlayan :Efe Ercan Seslendirme Temel Reis:Efe Ercan Temel Reis’in Oğlu: Safinaz:Sibel Berber Ercan KabaSakal:Ahmet Berber 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2014-12-16T15:02:48Z</dcterms:created>
  <dcterms:modified xsi:type="dcterms:W3CDTF">2014-12-18T06:53:46Z</dcterms:modified>
  <cp:category>www.sorubak.com</cp:category>
</cp:coreProperties>
</file>