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6" r:id="rId2"/>
    <p:sldId id="259" r:id="rId3"/>
    <p:sldId id="262" r:id="rId4"/>
    <p:sldId id="263" r:id="rId5"/>
    <p:sldId id="257" r:id="rId6"/>
    <p:sldId id="260" r:id="rId7"/>
    <p:sldId id="264" r:id="rId8"/>
    <p:sldId id="265" r:id="rId9"/>
    <p:sldId id="261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4A88A4-68AF-4B1C-B5B9-F7CD53365A7C}" type="datetimeFigureOut">
              <a:rPr lang="tr-TR" smtClean="0"/>
              <a:pPr/>
              <a:t>14.10.2014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EB5FA-9CED-49B7-AF56-55F04291BDC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EB5FA-9CED-49B7-AF56-55F04291BDC6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EB5FA-9CED-49B7-AF56-55F04291BDC6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EB5FA-9CED-49B7-AF56-55F04291BDC6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EB5FA-9CED-49B7-AF56-55F04291BDC6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E2C35A2B-CCC7-4C97-AAC0-EF90E5D18129}" type="datetime1">
              <a:rPr lang="tr-TR" smtClean="0"/>
              <a:pPr/>
              <a:t>14.10.2014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DB499-9743-4E02-89EB-A5310B448B6F}" type="datetime1">
              <a:rPr lang="tr-TR" smtClean="0"/>
              <a:pPr/>
              <a:t>14.10.2014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47F81-AE08-439B-9170-172545C22E9D}" type="datetime1">
              <a:rPr lang="tr-TR" smtClean="0"/>
              <a:pPr/>
              <a:t>14.10.2014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C53C6BC2-3564-448A-813F-BDAE578F2778}" type="datetime1">
              <a:rPr lang="tr-TR" smtClean="0"/>
              <a:pPr/>
              <a:t>14.10.2014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9D2D22A-FFB9-4A1D-8289-6873695557F1}" type="datetime1">
              <a:rPr lang="tr-TR" smtClean="0"/>
              <a:pPr/>
              <a:t>14.10.2014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9ACD8B7-D8EA-4A7B-AD6A-AC112F725098}" type="datetime1">
              <a:rPr lang="tr-TR" smtClean="0"/>
              <a:pPr/>
              <a:t>14.10.2014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265C737-C523-480B-8D11-FC745C945183}" type="datetime1">
              <a:rPr lang="tr-TR" smtClean="0"/>
              <a:pPr/>
              <a:t>14.10.2014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5AF94-CC94-4166-AC67-915F0295619D}" type="datetime1">
              <a:rPr lang="tr-TR" smtClean="0"/>
              <a:pPr/>
              <a:t>14.10.2014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9BB3AC2-C3BA-4B63-BF05-E8055E26E3D4}" type="datetime1">
              <a:rPr lang="tr-TR" smtClean="0"/>
              <a:pPr/>
              <a:t>14.10.2014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B1B6AC3-0CFA-407B-B435-71020E605375}" type="datetime1">
              <a:rPr lang="tr-TR" smtClean="0"/>
              <a:pPr/>
              <a:t>14.10.2014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95B25AA-8F05-4D43-A5B7-120DB25887C3}" type="datetime1">
              <a:rPr lang="tr-TR" smtClean="0"/>
              <a:pPr/>
              <a:t>14.10.2014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E32A137-0202-4374-83DF-59D3D5390263}" type="datetime1">
              <a:rPr lang="tr-TR" smtClean="0"/>
              <a:pPr/>
              <a:t>14.10.2014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nedirvikipedi.com/wp-content/uploads/2014/01/derinin-g&#246;revleri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7772400" cy="1470025"/>
          </a:xfrm>
        </p:spPr>
        <p:txBody>
          <a:bodyPr>
            <a:normAutofit/>
          </a:bodyPr>
          <a:lstStyle/>
          <a:p>
            <a:r>
              <a:rPr lang="tr-TR" sz="6600" dirty="0" smtClean="0">
                <a:solidFill>
                  <a:schemeClr val="tx1"/>
                </a:solidFill>
              </a:rPr>
              <a:t>DİL ve DERİ</a:t>
            </a:r>
            <a:endParaRPr lang="tr-TR" sz="6600" dirty="0">
              <a:solidFill>
                <a:schemeClr val="tx1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67544" y="2132856"/>
            <a:ext cx="7672366" cy="316721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tr-TR" sz="7200" b="1" dirty="0" smtClean="0"/>
              <a:t>ÇİÇEKLER GRUBU</a:t>
            </a:r>
          </a:p>
          <a:p>
            <a:pPr algn="l"/>
            <a:r>
              <a:rPr lang="tr-TR" sz="2800" b="1" i="1" dirty="0" smtClean="0"/>
              <a:t>Asya YILDIRIM</a:t>
            </a:r>
          </a:p>
          <a:p>
            <a:pPr algn="l"/>
            <a:r>
              <a:rPr lang="tr-TR" sz="2800" b="1" i="1" dirty="0" smtClean="0"/>
              <a:t>Elif </a:t>
            </a:r>
            <a:r>
              <a:rPr lang="tr-TR" sz="2800" b="1" i="1" dirty="0" err="1" smtClean="0"/>
              <a:t>Tuana</a:t>
            </a:r>
            <a:r>
              <a:rPr lang="tr-TR" sz="2800" b="1" i="1" dirty="0" smtClean="0"/>
              <a:t> SANA</a:t>
            </a:r>
          </a:p>
          <a:p>
            <a:pPr algn="l"/>
            <a:r>
              <a:rPr lang="tr-TR" sz="2800" b="1" i="1" dirty="0" smtClean="0"/>
              <a:t>Meryem </a:t>
            </a:r>
            <a:r>
              <a:rPr lang="tr-TR" sz="2800" b="1" i="1" dirty="0" err="1" smtClean="0"/>
              <a:t>Sude</a:t>
            </a:r>
            <a:r>
              <a:rPr lang="tr-TR" sz="2800" b="1" i="1" dirty="0" smtClean="0"/>
              <a:t> MANKALOĞLU</a:t>
            </a:r>
          </a:p>
          <a:p>
            <a:pPr algn="l"/>
            <a:r>
              <a:rPr lang="tr-TR" sz="2800" b="1" i="1" dirty="0" smtClean="0"/>
              <a:t>Yusuf TURAN</a:t>
            </a:r>
          </a:p>
          <a:p>
            <a:pPr algn="l"/>
            <a:r>
              <a:rPr lang="tr-TR" sz="2800" b="1" i="1" dirty="0" smtClean="0"/>
              <a:t>Yusuf Kenan SOBACI </a:t>
            </a:r>
          </a:p>
          <a:p>
            <a:pPr algn="l"/>
            <a:r>
              <a:rPr lang="tr-TR" sz="2800" b="1" i="1" dirty="0" err="1" smtClean="0"/>
              <a:t>Azad</a:t>
            </a:r>
            <a:r>
              <a:rPr lang="tr-TR" sz="2800" b="1" i="1" dirty="0" smtClean="0"/>
              <a:t> YİĞİT YALÇINKAYA</a:t>
            </a:r>
          </a:p>
          <a:p>
            <a:pPr algn="l"/>
            <a:endParaRPr lang="tr-TR" sz="7200" b="1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3428992" y="5643578"/>
            <a:ext cx="22862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-TATMA ORGANIMIZ DİL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026" name="Picture 2" descr="dil"/>
          <p:cNvPicPr>
            <a:picLocks noChangeAspect="1" noChangeArrowheads="1"/>
          </p:cNvPicPr>
          <p:nvPr/>
        </p:nvPicPr>
        <p:blipFill>
          <a:blip r:embed="rId3" cstate="print"/>
          <a:srcRect t="9715" r="624" b="8678"/>
          <a:stretch>
            <a:fillRect/>
          </a:stretch>
        </p:blipFill>
        <p:spPr bwMode="auto">
          <a:xfrm>
            <a:off x="7143704" y="4365104"/>
            <a:ext cx="2000296" cy="1585140"/>
          </a:xfrm>
          <a:prstGeom prst="rect">
            <a:avLst/>
          </a:prstGeom>
          <a:noFill/>
        </p:spPr>
      </p:pic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501090" y="6429396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pPr/>
              <a:t>2</a:t>
            </a:fld>
            <a:endParaRPr lang="tr-TR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0" y="1916832"/>
            <a:ext cx="8786842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92D050"/>
                </a:solidFill>
                <a:ea typeface="Batang" pitchFamily="18" charset="-127"/>
                <a:cs typeface="Arial" pitchFamily="34" charset="0"/>
              </a:rPr>
              <a:t>Tanım: </a:t>
            </a:r>
            <a:r>
              <a:rPr lang="tr-TR" sz="4000" dirty="0" smtClean="0"/>
              <a:t>Ağzımızda bulunan, yediklerimizin tadını almamıza yarayan duyu organımıza Dil denir. Dil ayrıca konuşurken doğru sesleri çıkarmamıza yarar.</a:t>
            </a:r>
          </a:p>
          <a:p>
            <a:endParaRPr lang="tr-TR" dirty="0" smtClean="0"/>
          </a:p>
          <a:p>
            <a:endParaRPr lang="tr-TR" dirty="0" smtClean="0"/>
          </a:p>
          <a:p>
            <a:pPr marL="342900" indent="-342900">
              <a:buFont typeface="+mj-lt"/>
              <a:buAutoNum type="arabicPeriod"/>
            </a:pPr>
            <a:endParaRPr lang="tr-TR" dirty="0" smtClean="0"/>
          </a:p>
          <a:p>
            <a:pPr marL="342900" indent="-342900"/>
            <a:endParaRPr lang="tr-TR" dirty="0" smtClean="0"/>
          </a:p>
          <a:p>
            <a:pPr marL="342900" indent="-342900"/>
            <a:endParaRPr lang="tr-TR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6453336"/>
          </a:xfrm>
        </p:spPr>
        <p:txBody>
          <a:bodyPr>
            <a:normAutofit/>
          </a:bodyPr>
          <a:lstStyle/>
          <a:p>
            <a:pPr marL="342900" indent="-342900"/>
            <a:r>
              <a:rPr lang="tr-TR" sz="4000" dirty="0" smtClean="0">
                <a:solidFill>
                  <a:srgbClr val="92D050"/>
                </a:solidFill>
              </a:rPr>
              <a:t>Görevleri: 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4000" dirty="0" smtClean="0"/>
              <a:t>Yiyeceklerin tadını almamızı sağlar.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4000" dirty="0" smtClean="0"/>
              <a:t>Konuşmamızı sağlar.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4000" dirty="0" smtClean="0"/>
              <a:t>Yiyecekleri ağızda hareket ettirerek sindirime yardım eder.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4000" dirty="0" smtClean="0"/>
              <a:t>Yiyeceklerin  yutulmasına yardım eder.</a:t>
            </a:r>
          </a:p>
          <a:p>
            <a:pPr marL="342900" indent="-342900">
              <a:buFont typeface="+mj-lt"/>
              <a:buAutoNum type="arabicPeriod"/>
            </a:pPr>
            <a:endParaRPr lang="tr-TR" sz="4000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4080"/>
          </a:xfrm>
        </p:spPr>
        <p:txBody>
          <a:bodyPr/>
          <a:lstStyle/>
          <a:p>
            <a:r>
              <a:rPr lang="tr-TR" sz="4400" dirty="0" smtClean="0">
                <a:solidFill>
                  <a:srgbClr val="92D050"/>
                </a:solidFill>
              </a:rPr>
              <a:t>Aldığı tatlar: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4400" dirty="0" smtClean="0"/>
              <a:t>Tatlı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4400" dirty="0" smtClean="0"/>
              <a:t>Tuzlu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4400" dirty="0" smtClean="0"/>
              <a:t>Ekşi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4400" dirty="0" smtClean="0"/>
              <a:t>Acı</a:t>
            </a:r>
            <a:endParaRPr lang="tr-TR" sz="4400" dirty="0" smtClean="0">
              <a:solidFill>
                <a:srgbClr val="92D050"/>
              </a:solidFill>
            </a:endParaRP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-</a:t>
            </a:r>
            <a:r>
              <a:rPr lang="tr-TR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DİLİN YAPISI</a:t>
            </a: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501090" y="6429396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pPr/>
              <a:t>5</a:t>
            </a:fld>
            <a:endParaRPr lang="tr-TR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8" name="Picture 4" descr="http://www.karmabilgi.net/images/dil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785926"/>
            <a:ext cx="3343275" cy="3971925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tx1"/>
                </a:solidFill>
              </a:rPr>
              <a:t>-VUCUDUMUZUN DIŞI DERİ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501090" y="6429396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pPr/>
              <a:t>6</a:t>
            </a:fld>
            <a:endParaRPr lang="tr-TR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467544" y="980728"/>
            <a:ext cx="6643734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92D050"/>
                </a:solidFill>
              </a:rPr>
              <a:t>Tanım: </a:t>
            </a:r>
            <a:r>
              <a:rPr lang="tr-TR" sz="2400" dirty="0" smtClean="0"/>
              <a:t>Vücudun koruyucu dış tabakası ve ayrıca birçok görevleri olan bir organdır.</a:t>
            </a:r>
            <a:r>
              <a:rPr lang="tr-TR" sz="4800" dirty="0" smtClean="0"/>
              <a:t/>
            </a:r>
            <a:br>
              <a:rPr lang="tr-TR" sz="4800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endParaRPr lang="tr-TR" dirty="0" smtClean="0"/>
          </a:p>
          <a:p>
            <a:endParaRPr lang="tr-TR" dirty="0" smtClean="0">
              <a:solidFill>
                <a:srgbClr val="92D050"/>
              </a:solidFill>
            </a:endParaRPr>
          </a:p>
          <a:p>
            <a:pPr marL="342900" indent="-342900"/>
            <a:endParaRPr lang="tr-TR" dirty="0" smtClean="0"/>
          </a:p>
          <a:p>
            <a:pPr marL="342900" indent="-342900"/>
            <a:endParaRPr lang="tr-TR" dirty="0" smtClean="0"/>
          </a:p>
          <a:p>
            <a:pPr marL="342900" indent="-342900"/>
            <a:endParaRPr lang="tr-TR" dirty="0" smtClean="0"/>
          </a:p>
        </p:txBody>
      </p:sp>
      <p:pic>
        <p:nvPicPr>
          <p:cNvPr id="43010" name="Picture 2" descr="derinin görevleri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1916832"/>
            <a:ext cx="5688632" cy="4941168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764704"/>
            <a:ext cx="8892480" cy="5690104"/>
          </a:xfrm>
        </p:spPr>
        <p:txBody>
          <a:bodyPr/>
          <a:lstStyle/>
          <a:p>
            <a:pPr marL="342900" indent="-342900"/>
            <a:r>
              <a:rPr lang="tr-TR" sz="4000" dirty="0" smtClean="0">
                <a:solidFill>
                  <a:srgbClr val="92D050"/>
                </a:solidFill>
              </a:rPr>
              <a:t>Görevleri: 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4000" dirty="0" smtClean="0"/>
              <a:t>Hissetme ve dokunma duyumuzu sağlar.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4000" dirty="0" smtClean="0"/>
              <a:t>Damar, kas, sinir ve kemik gibi  bazı organlarımızı dış etkenlerden korur. 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4000" dirty="0" smtClean="0"/>
              <a:t>Tüy, kıl, saç, kirpik, kaş, sakal gibi dokuları içinde barındırır.</a:t>
            </a: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itchFamily="34" charset="0"/>
              <a:buChar char="•"/>
            </a:pPr>
            <a:r>
              <a:rPr lang="tr-TR" sz="4400" dirty="0" smtClean="0"/>
              <a:t>Ayrıca bölge ve ülkeye göre rengi değişebilir.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r-TR" sz="4400" b="1" dirty="0" smtClean="0"/>
              <a:t>**Deri temizliği ve bakımı  sağlığımız için çok önemlidir.</a:t>
            </a: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001056" cy="2428892"/>
          </a:xfrm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chemeClr val="tx1"/>
                </a:solidFill>
              </a:rPr>
              <a:t>İlginize teşekkür ederiz…</a:t>
            </a:r>
            <a:endParaRPr lang="tr-TR" sz="6000" b="1" dirty="0">
              <a:solidFill>
                <a:schemeClr val="tx1"/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501090" y="6429396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pPr/>
              <a:t>9</a:t>
            </a:fld>
            <a:endParaRPr lang="tr-TR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539552" y="3212976"/>
            <a:ext cx="79208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Çiçekler Grubu Adına…</a:t>
            </a:r>
          </a:p>
          <a:p>
            <a:r>
              <a:rPr lang="tr-TR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Elif </a:t>
            </a:r>
            <a:r>
              <a:rPr lang="tr-TR" sz="32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Tuana</a:t>
            </a:r>
            <a:r>
              <a:rPr lang="tr-TR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SANA</a:t>
            </a:r>
          </a:p>
          <a:p>
            <a:endParaRPr lang="tr-TR" sz="32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tr-TR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İstanbul-Maltepe</a:t>
            </a:r>
          </a:p>
          <a:p>
            <a:r>
              <a:rPr lang="tr-TR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Vasfi Rıza ZOBU İ.Ö.O.</a:t>
            </a:r>
          </a:p>
          <a:p>
            <a:r>
              <a:rPr lang="tr-TR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3-H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Şehir Hayatı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101</TotalTime>
  <Words>186</Words>
  <Application>Microsoft Office PowerPoint</Application>
  <PresentationFormat>Ekran Gösterisi (4:3)</PresentationFormat>
  <Paragraphs>56</Paragraphs>
  <Slides>9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Canlı</vt:lpstr>
      <vt:lpstr>DİL ve DERİ</vt:lpstr>
      <vt:lpstr>-TATMA ORGANIMIZ DİL</vt:lpstr>
      <vt:lpstr>Slayt 3</vt:lpstr>
      <vt:lpstr>Slayt 4</vt:lpstr>
      <vt:lpstr>-DİLİN YAPISI</vt:lpstr>
      <vt:lpstr>-VUCUDUMUZUN DIŞI DERİ</vt:lpstr>
      <vt:lpstr>Slayt 7</vt:lpstr>
      <vt:lpstr>Slayt 8</vt:lpstr>
      <vt:lpstr>İlginize teşekkür ederiz…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cp:lastModifiedBy>VESTEL</cp:lastModifiedBy>
  <cp:revision>1</cp:revision>
  <dcterms:created xsi:type="dcterms:W3CDTF">2014-10-12T16:39:43Z</dcterms:created>
  <dcterms:modified xsi:type="dcterms:W3CDTF">2014-10-14T07:39:37Z</dcterms:modified>
  <cp:category>www.sorubak.com</cp:category>
</cp:coreProperties>
</file>