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4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20.02.2015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6"/>
          <p:cNvGraphicFramePr>
            <a:graphicFrameLocks/>
          </p:cNvGraphicFramePr>
          <p:nvPr/>
        </p:nvGraphicFramePr>
        <p:xfrm>
          <a:off x="1285852" y="0"/>
          <a:ext cx="6781800" cy="6634164"/>
        </p:xfrm>
        <a:graphic>
          <a:graphicData uri="http://schemas.openxmlformats.org/drawingml/2006/table">
            <a:tbl>
              <a:tblPr/>
              <a:tblGrid>
                <a:gridCol w="676275"/>
                <a:gridCol w="681038"/>
                <a:gridCol w="676275"/>
                <a:gridCol w="681037"/>
                <a:gridCol w="676275"/>
                <a:gridCol w="676275"/>
                <a:gridCol w="681038"/>
                <a:gridCol w="676275"/>
                <a:gridCol w="681037"/>
                <a:gridCol w="676275"/>
              </a:tblGrid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1200</Words>
  <PresentationFormat>Ekran Gösterisi (4:3)</PresentationFormat>
  <Paragraphs>1200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2013-03-12T12:46:47Z</dcterms:created>
  <dcterms:modified xsi:type="dcterms:W3CDTF">2015-02-20T07:17:00Z</dcterms:modified>
  <cp:category>www.sorubak.com</cp:category>
</cp:coreProperties>
</file>