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81" r:id="rId2"/>
    <p:sldId id="272" r:id="rId3"/>
    <p:sldId id="273" r:id="rId4"/>
    <p:sldId id="257" r:id="rId5"/>
    <p:sldId id="274" r:id="rId6"/>
    <p:sldId id="278" r:id="rId7"/>
    <p:sldId id="277" r:id="rId8"/>
    <p:sldId id="275" r:id="rId9"/>
    <p:sldId id="276" r:id="rId10"/>
    <p:sldId id="280" r:id="rId11"/>
    <p:sldId id="279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392E5-7208-4177-A9A0-84D1544B835C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5E2B3-BAB9-4323-A504-C5355F655F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0857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7F58-61AD-44CF-AEA2-060007B7526E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11B37-C0FD-4BC7-9434-094479AC2FD2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85CDA-EB21-4A24-86EA-D321BCDAD824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B2CF-92CE-4EB5-BE30-AF1854FC896D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973E2-942D-4FF3-A547-B0BDAD641860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9BB5-C56E-4D8C-AD0F-2B76BAD46A2D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EED56-FF3D-4DD3-A516-869CEBEE0096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C558-FE42-4C2B-AB2C-F333BFE71402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5D2C6-71D2-4DB4-90F1-AAA3654B9836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4AA45-6E6E-48D9-831E-B7F626608892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79F4-51DB-44B7-A80C-D8FE732C0022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3B9E-4F39-46EB-8FF4-7C17F382E48A}" type="datetime1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F314D-1826-471F-8EAC-6FC5A26F4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00128" y="2130425"/>
            <a:ext cx="7772400" cy="1470025"/>
          </a:xfrm>
        </p:spPr>
        <p:txBody>
          <a:bodyPr/>
          <a:lstStyle/>
          <a:p>
            <a:r>
              <a:rPr lang="tr-T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Atatürk’ün Hayatı</a:t>
            </a:r>
            <a:br>
              <a:rPr lang="tr-T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tr-TR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(Dinleme Metni)</a:t>
            </a:r>
            <a:endParaRPr lang="tr-TR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http://www.tdk.gov.tr/templates/tdk/images/bos.png"/>
          <p:cNvPicPr>
            <a:picLocks noChangeAspect="1" noChangeArrowheads="1"/>
          </p:cNvPicPr>
          <p:nvPr/>
        </p:nvPicPr>
        <p:blipFill>
          <a:blip r:embed="rId2" cstate="print"/>
          <a:srcRect r="82681"/>
          <a:stretch>
            <a:fillRect/>
          </a:stretch>
        </p:blipFill>
        <p:spPr bwMode="auto">
          <a:xfrm>
            <a:off x="500034" y="2285992"/>
            <a:ext cx="1643074" cy="1219201"/>
          </a:xfrm>
          <a:prstGeom prst="rect">
            <a:avLst/>
          </a:prstGeom>
          <a:noFill/>
        </p:spPr>
      </p:pic>
      <p:pic>
        <p:nvPicPr>
          <p:cNvPr id="37890" name="Picture 2" descr="http://www.ataturkum.info/wp-content/uploads/2014/05/ataturk-kara-harp-okul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571877"/>
            <a:ext cx="476250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http://www.forumasel.com/attachments/ataturk-resimleri-35122d1399455511/atat-rk-n-renim-hayat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6"/>
            <a:ext cx="4429124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4" name="Picture 6" descr="http://iblog.milliyet.com.tr/imgroot/blogv7/Blog333/2011/09/12/14/212782-3-4-0cc1c.jpg"/>
          <p:cNvPicPr>
            <a:picLocks noChangeAspect="1" noChangeArrowheads="1"/>
          </p:cNvPicPr>
          <p:nvPr/>
        </p:nvPicPr>
        <p:blipFill>
          <a:blip r:embed="rId5" cstate="print"/>
          <a:srcRect l="3906" t="12499" r="3906" b="24999"/>
          <a:stretch>
            <a:fillRect/>
          </a:stretch>
        </p:blipFill>
        <p:spPr bwMode="auto">
          <a:xfrm>
            <a:off x="357158" y="285728"/>
            <a:ext cx="842968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www.tdk.gov.tr/templates/tdk/images/bos.png"/>
          <p:cNvPicPr>
            <a:picLocks noChangeAspect="1" noChangeArrowheads="1"/>
          </p:cNvPicPr>
          <p:nvPr/>
        </p:nvPicPr>
        <p:blipFill>
          <a:blip r:embed="rId2" cstate="print"/>
          <a:srcRect r="82681"/>
          <a:stretch>
            <a:fillRect/>
          </a:stretch>
        </p:blipFill>
        <p:spPr bwMode="auto">
          <a:xfrm flipH="1">
            <a:off x="7215206" y="2214554"/>
            <a:ext cx="1428760" cy="1219201"/>
          </a:xfrm>
          <a:prstGeom prst="rect">
            <a:avLst/>
          </a:prstGeom>
          <a:noFill/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1494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Çalışma kitabımızdan</a:t>
            </a:r>
          </a:p>
          <a:p>
            <a:pPr algn="ctr"/>
            <a:r>
              <a:rPr lang="tr-TR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sayfa 49’u açınız.</a:t>
            </a:r>
          </a:p>
          <a:p>
            <a:pPr algn="ctr"/>
            <a:endParaRPr lang="tr-TR" sz="6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tr-TR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1. Etkinliği tamamlayalım.</a:t>
            </a:r>
            <a:endParaRPr lang="tr-TR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3125" t="25000" r="156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4830803" y="-55085"/>
            <a:ext cx="20986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Mahalle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467073" y="568091"/>
            <a:ext cx="26055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Şemsi Efendi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941502" y="2506800"/>
            <a:ext cx="39167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Mülkiye Rüştiyesi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873144" y="3429000"/>
            <a:ext cx="16279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Askeri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596" y="4945575"/>
            <a:ext cx="35872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Askeri Lisesi’ni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749267" y="5374203"/>
            <a:ext cx="13227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Harp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214810" y="5935824"/>
            <a:ext cx="29323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Akademisine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500034" y="2928934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Rüştiye: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71472" y="4071942"/>
            <a:ext cx="12522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İdadi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8596" y="2928934"/>
            <a:ext cx="3357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: 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Eski ortaokul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7158" y="4034387"/>
            <a:ext cx="3357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: 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Eski lise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786314" y="2143678"/>
            <a:ext cx="3357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Yandaki rüştiye ve idadi kelimelerini kullanarak cümle kurunuz</a:t>
            </a:r>
            <a:endParaRPr lang="tr-TR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3 Düz Ok Bağlayıcısı"/>
          <p:cNvCxnSpPr/>
          <p:nvPr/>
        </p:nvCxnSpPr>
        <p:spPr>
          <a:xfrm>
            <a:off x="2786050" y="857232"/>
            <a:ext cx="1285884" cy="1588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Düz Ok Bağlayıcısı"/>
          <p:cNvCxnSpPr/>
          <p:nvPr/>
        </p:nvCxnSpPr>
        <p:spPr>
          <a:xfrm>
            <a:off x="2428860" y="2285992"/>
            <a:ext cx="1857388" cy="928694"/>
          </a:xfrm>
          <a:prstGeom prst="straightConnector1">
            <a:avLst/>
          </a:prstGeom>
          <a:ln w="5715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2857488" y="3857604"/>
            <a:ext cx="1571636" cy="500090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5400000" flipH="1" flipV="1">
            <a:off x="2321703" y="2678901"/>
            <a:ext cx="2428892" cy="1214446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flipV="1">
            <a:off x="2928926" y="5429264"/>
            <a:ext cx="1428760" cy="428604"/>
          </a:xfrm>
          <a:prstGeom prst="straightConnector1">
            <a:avLst/>
          </a:prstGeom>
          <a:ln w="5715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14282" y="1428736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Matematik öğretmeni Mustafa Bey verdi.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4282" y="2282603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19 Mayıs 1919’da başlattı.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20" y="3211297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Ülkesi için yaptıklarından dolayı verdi.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85720" y="4071942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Sınavı kazanarak girdi.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5720" y="5000636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sevdiği ders matematiktir.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85720" y="5786454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Anıt mezarı Ankara’da Anıtkabir’dedir.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642918"/>
            <a:ext cx="893445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857224" y="3143248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Sıra Sizde hanımlar ve beyler. Öğrendiklerinizi en güzel cümlelerle yazınız. Güzel yazmayı unutmayınız.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643578"/>
            <a:ext cx="892971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5214942" y="6286520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214950"/>
            <a:ext cx="9001156" cy="149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428596" y="5857892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Düşman askerleri ve gemilerini görmüştür.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429264"/>
            <a:ext cx="8929718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428596" y="5854503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Geldikleri gibi gideceklerini söylemiştir.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00570"/>
            <a:ext cx="8929719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285720" y="6357958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dirty="0"/>
              <a:t>• Atatürk’ün anne ve </a:t>
            </a:r>
            <a:r>
              <a:rPr lang="tr-TR" sz="4800" dirty="0" smtClean="0"/>
              <a:t>babasının adı </a:t>
            </a:r>
            <a:r>
              <a:rPr lang="tr-TR" sz="4800" dirty="0"/>
              <a:t>nedir?</a:t>
            </a:r>
          </a:p>
          <a:p>
            <a:r>
              <a:rPr lang="tr-TR" sz="4800" dirty="0"/>
              <a:t>• </a:t>
            </a:r>
            <a:r>
              <a:rPr lang="tr-TR" sz="4800" dirty="0">
                <a:solidFill>
                  <a:srgbClr val="FF0000"/>
                </a:solidFill>
              </a:rPr>
              <a:t>Atatürk nerede </a:t>
            </a:r>
            <a:r>
              <a:rPr lang="tr-TR" sz="4800" dirty="0" smtClean="0">
                <a:solidFill>
                  <a:srgbClr val="FF0000"/>
                </a:solidFill>
              </a:rPr>
              <a:t>doğmuştur</a:t>
            </a:r>
            <a:r>
              <a:rPr lang="tr-TR" sz="4800" dirty="0">
                <a:solidFill>
                  <a:srgbClr val="FF0000"/>
                </a:solidFill>
              </a:rPr>
              <a:t>?</a:t>
            </a:r>
          </a:p>
          <a:p>
            <a:r>
              <a:rPr lang="tr-TR" sz="4800" dirty="0"/>
              <a:t>• Atatürk’ün kaç </a:t>
            </a:r>
            <a:r>
              <a:rPr lang="tr-TR" sz="4800" dirty="0" smtClean="0"/>
              <a:t>kardeşi vardır</a:t>
            </a:r>
            <a:r>
              <a:rPr lang="tr-TR" sz="4800" dirty="0"/>
              <a:t>?</a:t>
            </a:r>
          </a:p>
          <a:p>
            <a:r>
              <a:rPr lang="tr-TR" sz="4800" dirty="0"/>
              <a:t>• </a:t>
            </a:r>
            <a:r>
              <a:rPr lang="tr-TR" sz="4800" dirty="0">
                <a:solidFill>
                  <a:srgbClr val="FF0000"/>
                </a:solidFill>
              </a:rPr>
              <a:t>Atatürk hangi okullarda </a:t>
            </a:r>
            <a:r>
              <a:rPr lang="tr-TR" sz="4800" dirty="0" smtClean="0">
                <a:solidFill>
                  <a:srgbClr val="FF0000"/>
                </a:solidFill>
              </a:rPr>
              <a:t>okumuştur</a:t>
            </a:r>
            <a:r>
              <a:rPr lang="tr-TR" sz="4800" dirty="0">
                <a:solidFill>
                  <a:srgbClr val="FF0000"/>
                </a:solidFill>
              </a:rPr>
              <a:t>?</a:t>
            </a:r>
          </a:p>
          <a:p>
            <a:r>
              <a:rPr lang="tr-TR" sz="4800" dirty="0"/>
              <a:t>• Atatürk hangi </a:t>
            </a:r>
            <a:r>
              <a:rPr lang="tr-TR" sz="4800" dirty="0" smtClean="0"/>
              <a:t>savaşlara katılmıştır</a:t>
            </a:r>
            <a:r>
              <a:rPr lang="tr-TR" sz="4800" dirty="0"/>
              <a:t>?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1480"/>
            <a:ext cx="871543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71406" y="3143248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3857620" y="1428736"/>
            <a:ext cx="21431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Tuğçe’yle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143504" y="2214554"/>
            <a:ext cx="21431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MEB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Oval"/>
          <p:cNvSpPr/>
          <p:nvPr/>
        </p:nvSpPr>
        <p:spPr>
          <a:xfrm>
            <a:off x="2357422" y="5357826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84906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5143504" y="1214422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Oval"/>
          <p:cNvSpPr/>
          <p:nvPr/>
        </p:nvSpPr>
        <p:spPr>
          <a:xfrm>
            <a:off x="214282" y="5429264"/>
            <a:ext cx="357190" cy="3571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01494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Öğretmenimiz dinleme metni olan </a:t>
            </a:r>
          </a:p>
          <a:p>
            <a:pPr algn="ctr"/>
            <a:r>
              <a:rPr lang="tr-TR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“Atatürk’ün Hayatı” metnini okuyacak. Dikkatli dinleyiniz. Çünkü 1. etkinliği metne göre cevaplayacaksınız.</a:t>
            </a:r>
            <a:endParaRPr lang="tr-TR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85720" y="3071810"/>
            <a:ext cx="8572560" cy="258532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 boşlukları okunacak metne göre dolduracaksınız. Dikkatli dinleyiniz…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73334"/>
          <a:stretch>
            <a:fillRect/>
          </a:stretch>
        </p:blipFill>
        <p:spPr bwMode="auto">
          <a:xfrm>
            <a:off x="0" y="0"/>
            <a:ext cx="91440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6666"/>
          <a:stretch>
            <a:fillRect/>
          </a:stretch>
        </p:blipFill>
        <p:spPr bwMode="auto">
          <a:xfrm>
            <a:off x="0" y="642918"/>
            <a:ext cx="9144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8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4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188</Words>
  <Application>Microsoft Office PowerPoint</Application>
  <PresentationFormat>Ekran Gösterisi (4:3)</PresentationFormat>
  <Paragraphs>58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1_Ofis Teması</vt:lpstr>
      <vt:lpstr>Atatürk’ün Hayatı (Dinleme Metni)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2014-10-30T11:27:59Z</dcterms:created>
  <dcterms:modified xsi:type="dcterms:W3CDTF">2014-11-11T19:29:46Z</dcterms:modified>
  <cp:category>www.sorubak.com</cp:category>
</cp:coreProperties>
</file>