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9" r:id="rId4"/>
    <p:sldId id="261" r:id="rId5"/>
    <p:sldId id="263" r:id="rId6"/>
    <p:sldId id="262" r:id="rId7"/>
    <p:sldId id="267" r:id="rId8"/>
    <p:sldId id="266" r:id="rId9"/>
    <p:sldId id="265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80" autoAdjust="0"/>
  </p:normalViewPr>
  <p:slideViewPr>
    <p:cSldViewPr>
      <p:cViewPr>
        <p:scale>
          <a:sx n="82" d="100"/>
          <a:sy n="82" d="100"/>
        </p:scale>
        <p:origin x="-15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548680"/>
            <a:ext cx="1673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11760" y="764704"/>
            <a:ext cx="3345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Matematik</a:t>
            </a:r>
            <a:endParaRPr lang="tr-T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3568" y="1700808"/>
            <a:ext cx="1673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39552" y="2492896"/>
            <a:ext cx="81324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İki basamaklı doğal sayılarda</a:t>
            </a:r>
          </a:p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toplama işlemi</a:t>
            </a:r>
            <a:endParaRPr lang="tr-T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4797152"/>
            <a:ext cx="3377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Hazırlayan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347789" y="4869160"/>
            <a:ext cx="57775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Kadir CAN</a:t>
            </a:r>
          </a:p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2-E  Sınıf Öğretmeni</a:t>
            </a:r>
            <a:endParaRPr lang="tr-T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8"/>
            <a:ext cx="280831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501008"/>
            <a:ext cx="183569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19872" y="40770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19872" y="40770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19872" y="40770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108089" y="4077072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96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19872" y="40770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19872" y="40770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108089" y="4077072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9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19872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63888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355976" y="14847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63888" y="263691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355976" y="256490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1835696" y="4005064"/>
            <a:ext cx="5688632" cy="50405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2483768" y="3284984"/>
            <a:ext cx="720080" cy="792088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660232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452320" y="62068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108089" y="4077072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9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0.07446 C 0.02309 0.08995 0.02465 0.10613 0.0283 0.12093 C 0.03038 0.18729 0.04045 0.26035 0.02344 0.32393 C 0.02135 0.34891 0.02309 0.33642 0.01875 0.35977 C 0.01823 0.36255 0.01719 0.36833 0.01719 0.36856 C 0.0151 0.3933 0.00972 0.41758 0.00607 0.44232 C 0.00382 0.45711 0.00764 0.46798 -0.00191 0.47607 C -0.00538 0.49018 -0.00608 0.50382 -0.00816 0.51839 C -0.00816 0.51885 -0.01667 0.62891 0.00295 0.65365 C 0.00642 0.66775 0.00694 0.66983 0.01406 0.68116 C 0.0184 0.6881 0.0184 0.6911 0.02517 0.69388 C 0.03889 0.69318 0.0526 0.69318 0.06632 0.6918 C 0.07274 0.6911 0.08212 0.67076 0.08698 0.66428 C 0.08975 0.65295 0.08767 0.65966 0.09496 0.64509 L 0.09496 0.64532 C 0.09809 0.63307 0.10451 0.60925 0.10451 0.60948 C 0.10416 0.58474 0.10937 0.49688 0.08698 0.46544 C 0.08646 0.46336 0.08646 0.46104 0.08541 0.4592 C 0.08316 0.45526 0.07743 0.44856 0.07743 0.44879 C 0.05416 0.44925 0.0309 0.44879 0.00764 0.45064 C 2.22222E-6 0.45133 -0.00712 0.45665 -0.01459 0.4592 C -0.01667 0.45989 -0.02101 0.46128 -0.02101 0.46151 C -0.02743 0.46706 -0.0342 0.46937 -0.0415 0.47191 C -0.04601 0.47769 -0.04983 0.47839 -0.0559 0.48024 C -0.0625 0.48925 -0.06424 0.48602 -0.0717 0.49087 C -0.0849 0.49943 -0.09427 0.50197 -0.1099 0.50359 C -0.13056 0.51052 -0.15018 0.51561 -0.1717 0.51839 C -0.29549 0.51654 -0.27448 0.5318 -0.33525 0.50567 C -0.33681 0.50428 -0.33854 0.50313 -0.33993 0.50151 C -0.34115 0.50012 -0.34323 0.49711 -0.34323 0.49735 " pathEditMode="relative" rAng="0" ptsTypes="fffffffffffffFfffffffffffffffA">
                                      <p:cBhvr>
                                        <p:cTn id="1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6 0.11052 C 0.01962 0.12879 0.02153 0.14729 0.02448 0.16532 C 0.02621 0.18798 0.02743 0.21041 0.02917 0.23307 C 0.02865 0.28324 0.03264 0.35099 0.02448 0.40648 C 0.02101 0.49318 0.02083 0.52902 0.02274 0.63885 C 0.02309 0.65503 0.03056 0.6763 0.03854 0.68763 C 0.04132 0.69827 0.0467 0.70382 0.05139 0.71284 C 0.05677 0.72301 0.05903 0.7311 0.06719 0.73827 C 0.07187 0.73711 0.08455 0.73041 0.08767 0.72995 C 0.1 0.7281 0.11233 0.72833 0.12431 0.72763 C 0.12656 0.72694 0.12865 0.72648 0.13056 0.72555 C 0.13281 0.7244 0.1349 0.72232 0.13715 0.72139 C 0.14045 0.72 0.15729 0.71746 0.15937 0.71723 C 0.17031 0.70243 0.1658 0.70891 0.17344 0.69804 C 0.17656 0.69388 0.1776 0.68787 0.18003 0.68324 C 0.18385 0.65711 0.18698 0.62104 0.17187 0.60093 C 0.16753 0.58266 0.14375 0.56209 0.13056 0.55654 C 0.12205 0.54891 0.12934 0.55399 0.11493 0.55006 C 0.10399 0.54706 0.09253 0.53943 0.08142 0.53758 C 0.07483 0.53642 0.06788 0.53596 0.06094 0.53526 C -0.02604 0.53688 -0.02691 0.5348 -0.08125 0.54174 C -0.08681 0.54729 -0.09219 0.54775 -0.09948 0.55006 C -0.1158 0.55515 -0.13264 0.56047 -0.14861 0.56486 C -0.16754 0.57758 -0.18715 0.57758 -0.20729 0.58197 C -0.23004 0.58683 -0.2526 0.59099 -0.27552 0.59446 C -0.31997 0.59307 -0.36441 0.59284 -0.40885 0.59029 C -0.42465 0.58937 -0.44219 0.58336 -0.45833 0.58197 C -0.47413 0.57873 -0.48993 0.5755 -0.5059 0.57133 C -0.51979 0.56185 -0.51493 0.56717 -0.5217 0.55862 C -0.5276 0.5385 -0.52135 0.55677 -0.52951 0.53966 C -0.5316 0.53503 -0.53194 0.52902 -0.53438 0.52486 C -0.53576 0.52278 -0.5375 0.52185 -0.53924 0.52047 C -0.54063 0.50844 -0.54375 0.49896 -0.54861 0.48879 C -0.55035 0.35792 -0.51962 0.18382 -0.61233 0.09365 C -0.60833 0.07076 -0.60504 0.0474 -0.59774 0.0259 C -0.59514 0.00324 -0.59566 -0.01919 -0.59306 -0.04185 C -0.58924 -0.07791 -0.58264 -0.11352 -0.57882 -0.14959 C -0.57986 -0.16855 -0.5783 -0.1882 -0.58194 -0.2067 C -0.58351 -0.21317 -0.58941 -0.21664 -0.59306 -0.2215 C -0.60104 -0.2319 -0.60226 -0.23144 -0.61372 -0.23422 C -0.6283 -0.23329 -0.65347 -0.24 -0.66615 -0.22358 C -0.66736 -0.21826 -0.67188 -0.21433 -0.6724 -0.20878 C -0.6724 -0.20809 -0.66788 -0.11907 -0.68194 -0.09248 C -0.68698 -0.08277 -0.69115 -0.08508 -0.69948 -0.07768 C -0.70747 -0.07052 -0.71441 -0.06242 -0.72326 -0.05664 C -0.72778 -0.04739 -0.72934 -0.043 -0.72639 -0.03121 C -0.72587 -0.02867 -0.72517 -0.02474 -0.72326 -0.02474 C -0.72153 -0.02474 -0.72431 -0.02913 -0.72483 -0.03121 C -0.7158 -0.06728 -0.67153 -0.03861 -0.64705 -0.03329 C -0.63142 -0.02497 -0.62708 -0.02335 -0.61059 -0.02057 C -0.6033 -0.01942 -0.58837 -0.01641 -0.58837 -0.01618 C -0.57135 -0.01711 -0.55434 -0.01664 -0.5375 -0.01849 C -0.5342 -0.01872 -0.52813 -0.02265 -0.52813 -0.02242 C -0.5217 -0.02844 -0.51458 -0.03306 -0.50729 -0.03537 C -0.5059 -0.03676 -0.50434 -0.03861 -0.5026 -0.03953 C -0.49948 -0.04138 -0.49306 -0.04393 -0.49306 -0.0437 C -0.48663 -0.05271 -0.48021 -0.05664 -0.47083 -0.05872 C -0.46094 -0.06312 -0.45104 -0.06913 -0.4408 -0.07352 C -0.43316 -0.08023 -0.43802 -0.07676 -0.42674 -0.08185 C -0.42483 -0.08254 -0.42188 -0.08393 -0.42188 -0.0837 C -0.41736 -0.08994 -0.41302 -0.09294 -0.40747 -0.09664 C -0.40625 -0.09803 -0.40556 -0.10011 -0.40417 -0.10104 C -0.40122 -0.10312 -0.39462 -0.1052 -0.39462 -0.10497 C -0.39306 -0.10659 -0.39167 -0.1082 -0.38993 -0.10936 C -0.38837 -0.11028 -0.38646 -0.11028 -0.38507 -0.11144 C -0.38385 -0.1126 -0.38333 -0.11491 -0.38194 -0.11583 C -0.37899 -0.11791 -0.3724 -0.12 -0.3724 -0.11976 C -0.36979 -0.12346 -0.36701 -0.12716 -0.36441 -0.13063 C -0.36129 -0.13479 -0.3533 -0.14104 -0.3533 -0.1408 C -0.35243 -0.14312 -0.35035 -0.14497 -0.35017 -0.14751 C -0.34983 -0.15167 -0.35174 -0.16023 -0.35174 -0.16 " pathEditMode="relative" rAng="0" ptsTypes="ffffffffffffffffffffffffffffffffffffffffffffffffffffffffffffffffffffffA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</TotalTime>
  <Words>91</Words>
  <Application>Microsoft Office PowerPoint</Application>
  <PresentationFormat>Ekran Gösterisi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2015-01-09T14:44:16Z</dcterms:created>
  <dcterms:modified xsi:type="dcterms:W3CDTF">2015-01-12T06:14:30Z</dcterms:modified>
  <cp:category>www.sorubak.com</cp:category>
</cp:coreProperties>
</file>