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0" r:id="rId4"/>
    <p:sldId id="262" r:id="rId5"/>
    <p:sldId id="264" r:id="rId6"/>
    <p:sldId id="266" r:id="rId7"/>
    <p:sldId id="268" r:id="rId8"/>
    <p:sldId id="270" r:id="rId9"/>
    <p:sldId id="272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9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D2DE8-E1CD-4CC3-9136-17091E871DF4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DA76A-0BD5-4AF4-98FC-97A5F9941DD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DA76A-0BD5-4AF4-98FC-97A5F9941DDB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DA76A-0BD5-4AF4-98FC-97A5F9941DDB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20000">
    <p:wipe dir="r"/>
    <p:sndAc>
      <p:stSnd>
        <p:snd r:embed="rId1" name="laser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0000">
    <p:wipe dir="r"/>
    <p:sndAc>
      <p:stSnd>
        <p:snd r:embed="rId13" name="laser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804248" y="-171400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851920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32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11960" y="2780928"/>
            <a:ext cx="4464496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1844824"/>
            <a:ext cx="2880320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444208" y="1268760"/>
            <a:ext cx="223224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524328" y="692696"/>
            <a:ext cx="1152128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251520" y="188640"/>
            <a:ext cx="48245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4’ER 4’ER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043608" y="5445224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763688" y="4941168"/>
            <a:ext cx="59147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Kitap okumayı çok seviyorum.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2051720" y="4509120"/>
            <a:ext cx="644663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Parmak kaldırıp söz aldıktan sonra konuşuyorum.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059832" y="3861048"/>
            <a:ext cx="50840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Sınıfımı temiz tutuyorum.</a:t>
            </a:r>
            <a:endParaRPr lang="tr-TR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707904" y="3284984"/>
            <a:ext cx="49092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Arkadaşlarımı 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355976" y="2780928"/>
            <a:ext cx="42843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Öğretmenlerimi seviyorum.</a:t>
            </a:r>
            <a:endParaRPr lang="tr-TR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5868144" y="1700808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076056" y="2348880"/>
            <a:ext cx="357431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2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Derslerimi iyi dinliyorum.</a:t>
            </a:r>
            <a:endParaRPr lang="tr-TR" sz="24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4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588224" y="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563888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21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11960" y="2780928"/>
            <a:ext cx="4464496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1844824"/>
            <a:ext cx="2880320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516216" y="1268760"/>
            <a:ext cx="2160240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524328" y="692696"/>
            <a:ext cx="1152128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23528" y="188640"/>
            <a:ext cx="52565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3’ER 3’ER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43608" y="5445224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68144" y="1700809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907704" y="4869160"/>
            <a:ext cx="51103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Asla yalan söylemem.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364088" y="2132857"/>
            <a:ext cx="32292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Özür dilerim.</a:t>
            </a:r>
            <a:endParaRPr lang="tr-T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4283968" y="2708920"/>
            <a:ext cx="4428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Sıramı karalamam.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635896" y="3356993"/>
            <a:ext cx="50347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Yerlere çöp atmam.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131840" y="3861048"/>
            <a:ext cx="5099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Muslukları açık bırakmam.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2339752" y="4365104"/>
            <a:ext cx="51642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Tuvaletleri temiz bırakırım.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3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588224" y="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851920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83968" y="2780928"/>
            <a:ext cx="4392488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24128" y="1844824"/>
            <a:ext cx="295232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444208" y="1268760"/>
            <a:ext cx="223224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380312" y="692696"/>
            <a:ext cx="129614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23528" y="0"/>
            <a:ext cx="71287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2’ŞER 2’ŞER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43608" y="5445224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68144" y="1700808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907704" y="4869160"/>
            <a:ext cx="51103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Asla yalan söylemem.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364088" y="2132857"/>
            <a:ext cx="32292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Özür dilerim.</a:t>
            </a:r>
            <a:endParaRPr lang="tr-T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283968" y="2708920"/>
            <a:ext cx="4428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Sıramı karalamam.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635896" y="3356993"/>
            <a:ext cx="50347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Yerlere çöp atmam.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131840" y="3861048"/>
            <a:ext cx="5099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Muslukları açık bırakmam.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339752" y="4365104"/>
            <a:ext cx="51642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Tuvaletleri temiz bırakırım.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588224" y="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851920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83968" y="2780928"/>
            <a:ext cx="4392488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24128" y="1844824"/>
            <a:ext cx="295232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444208" y="1268760"/>
            <a:ext cx="223224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380312" y="692696"/>
            <a:ext cx="129614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23528" y="0"/>
            <a:ext cx="51125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5’ŞER 5’ŞER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43608" y="5445224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68144" y="1700808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907704" y="4869160"/>
            <a:ext cx="51103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Asla yalan söylemem.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364088" y="2132857"/>
            <a:ext cx="32292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Özür dilerim.</a:t>
            </a:r>
            <a:endParaRPr lang="tr-T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283968" y="2708920"/>
            <a:ext cx="4428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Sıramı karalamam.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635896" y="3356993"/>
            <a:ext cx="50347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Yerlere çöp atmam.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131840" y="3861048"/>
            <a:ext cx="5099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Muslukları açık bırakmam.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339752" y="4365104"/>
            <a:ext cx="51642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Tuvaletleri temiz bırakırım.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588224" y="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36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851920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42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54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48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83968" y="2780928"/>
            <a:ext cx="4392488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24128" y="1844824"/>
            <a:ext cx="295232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444208" y="1268760"/>
            <a:ext cx="223224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380312" y="692696"/>
            <a:ext cx="129614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23528" y="0"/>
            <a:ext cx="51125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6’ŞAR 6’ŞAR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43608" y="5445224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68144" y="1700808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907704" y="4869160"/>
            <a:ext cx="51103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Asla yalan söylemem.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364088" y="2132857"/>
            <a:ext cx="32292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Özür dilerim.</a:t>
            </a:r>
            <a:endParaRPr lang="tr-T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283968" y="2708920"/>
            <a:ext cx="4428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Sıramı karalamam.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635896" y="3356993"/>
            <a:ext cx="50347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Yerlere çöp atmam.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131840" y="3861048"/>
            <a:ext cx="5099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Muslukları açık bırakmam.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339752" y="4365104"/>
            <a:ext cx="51642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Tuvaletleri temiz bırakırım.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588224" y="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28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42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851920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63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56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83968" y="2780928"/>
            <a:ext cx="4392488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24128" y="1844824"/>
            <a:ext cx="295232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444208" y="1268760"/>
            <a:ext cx="223224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380312" y="692696"/>
            <a:ext cx="129614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23528" y="0"/>
            <a:ext cx="51125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7’ŞER 7’ŞER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43608" y="5445224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68144" y="1700808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907704" y="4869160"/>
            <a:ext cx="51103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Asla yalan söylemem.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364088" y="2132857"/>
            <a:ext cx="32292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Özür dilerim.</a:t>
            </a:r>
            <a:endParaRPr lang="tr-T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283968" y="2708920"/>
            <a:ext cx="4428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Sıramı karalamam.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635896" y="3356993"/>
            <a:ext cx="50347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Yerlere çöp atmam.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131840" y="3861048"/>
            <a:ext cx="5099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Muslukları açık bırakmam.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339752" y="4365104"/>
            <a:ext cx="51642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Tuvaletleri temiz bırakırım.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588224" y="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32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48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851920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72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64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83968" y="2780928"/>
            <a:ext cx="4392488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24128" y="1844824"/>
            <a:ext cx="295232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444208" y="1268760"/>
            <a:ext cx="223224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380312" y="692696"/>
            <a:ext cx="129614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23528" y="0"/>
            <a:ext cx="47525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8’ER 8’ER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43608" y="5445224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68144" y="1700808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07704" y="4869160"/>
            <a:ext cx="51103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Asla yalan söylemem.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364088" y="2132857"/>
            <a:ext cx="32292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Özür dilerim.</a:t>
            </a:r>
            <a:endParaRPr lang="tr-T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4283968" y="2708920"/>
            <a:ext cx="4428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Sıramı karalamam.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635896" y="3356993"/>
            <a:ext cx="50347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Yerlere çöp atmam.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131840" y="3861048"/>
            <a:ext cx="5099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Muslukları açık bırakmam.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2339752" y="4365104"/>
            <a:ext cx="51642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Tuvaletleri temiz bırakırım.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9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588224" y="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36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54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851920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63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72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83968" y="2780928"/>
            <a:ext cx="4392488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24128" y="1844824"/>
            <a:ext cx="295232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444208" y="1268760"/>
            <a:ext cx="223224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380312" y="692696"/>
            <a:ext cx="129614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23528" y="0"/>
            <a:ext cx="47525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9’AR 9’AR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43608" y="5373216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68144" y="1700808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07704" y="4869160"/>
            <a:ext cx="51103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Asla yalan söylemem.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364088" y="2132857"/>
            <a:ext cx="32292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Özür dilerim.</a:t>
            </a:r>
            <a:endParaRPr lang="tr-T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4283968" y="2708920"/>
            <a:ext cx="4428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Sıramı karalamam.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3635896" y="3356993"/>
            <a:ext cx="50347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Yerlere çöp atmam.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3131840" y="3861048"/>
            <a:ext cx="5099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Muslukları açık bırakmam.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2339752" y="4365104"/>
            <a:ext cx="51642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Tuvaletleri temiz bırakırım.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588224" y="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1584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140968"/>
            <a:ext cx="2841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2564904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1988840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851920" y="155679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76672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1052736"/>
            <a:ext cx="30577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-252536" y="4725144"/>
            <a:ext cx="1619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4149080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5589240"/>
            <a:ext cx="842493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899592" y="5013176"/>
            <a:ext cx="7776864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763688" y="4437112"/>
            <a:ext cx="6912768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627784" y="3933056"/>
            <a:ext cx="604867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491880" y="3356992"/>
            <a:ext cx="5184576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283968" y="2780928"/>
            <a:ext cx="4392488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076056" y="2276872"/>
            <a:ext cx="3600400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24128" y="1844824"/>
            <a:ext cx="295232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Seviyorum.</a:t>
            </a:r>
            <a:endParaRPr lang="tr-TR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444208" y="1268760"/>
            <a:ext cx="223224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7380312" y="692696"/>
            <a:ext cx="129614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23528" y="0"/>
            <a:ext cx="47525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10’AR 10’AR RİTMİK SAYMA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043608" y="5373216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Cumhuriyet İlkokulu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668344" y="692696"/>
            <a:ext cx="9370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6444208" y="119675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lumu</a:t>
            </a:r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çok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436096" y="2132856"/>
            <a:ext cx="32292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Özür dilerim.</a:t>
            </a:r>
            <a:endParaRPr lang="tr-T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283968" y="2708920"/>
            <a:ext cx="4428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Sıramı karalamam.</a:t>
            </a:r>
            <a:endParaRPr lang="tr-TR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635896" y="3356993"/>
            <a:ext cx="50347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Yerlere çöp atmam.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131840" y="3861048"/>
            <a:ext cx="5099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Muslukları açık bırakmam.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339752" y="4365104"/>
            <a:ext cx="51642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Tuvaletleri temiz bırakırım.</a:t>
            </a:r>
            <a:endParaRPr lang="tr-TR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99592" y="4941168"/>
            <a:ext cx="77709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Öğretmenleriniz sizi </a:t>
            </a:r>
            <a:r>
              <a:rPr lang="tr-TR" sz="40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çoook</a:t>
            </a:r>
            <a:r>
              <a:rPr lang="tr-TR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seviyor.</a:t>
            </a:r>
            <a:endParaRPr lang="tr-TR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33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-171400"/>
            <a:ext cx="1008112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wipe dir="r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396</Words>
  <Application>Microsoft Office PowerPoint</Application>
  <PresentationFormat>Ekran Gösterisi (4:3)</PresentationFormat>
  <Paragraphs>192</Paragraphs>
  <Slides>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2014-12-09T11:11:23Z</dcterms:created>
  <dcterms:modified xsi:type="dcterms:W3CDTF">2015-02-14T18:27:16Z</dcterms:modified>
  <cp:category>www.sorubak.com</cp:category>
</cp:coreProperties>
</file>