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4" r:id="rId2"/>
    <p:sldId id="256" r:id="rId3"/>
    <p:sldId id="257" r:id="rId4"/>
    <p:sldId id="258" r:id="rId5"/>
    <p:sldId id="259" r:id="rId6"/>
    <p:sldId id="283" r:id="rId7"/>
    <p:sldId id="285" r:id="rId8"/>
    <p:sldId id="287" r:id="rId9"/>
    <p:sldId id="289" r:id="rId10"/>
    <p:sldId id="260" r:id="rId11"/>
    <p:sldId id="262" r:id="rId12"/>
    <p:sldId id="263" r:id="rId13"/>
    <p:sldId id="265" r:id="rId14"/>
    <p:sldId id="266" r:id="rId15"/>
    <p:sldId id="268" r:id="rId16"/>
    <p:sldId id="270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1150F7-9E74-4DAE-85C7-272CC5123062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6BA320-A534-433E-9F05-E433ADEFA47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BA320-A534-433E-9F05-E433ADEFA470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BA320-A534-433E-9F05-E433ADEFA470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  <p:sndAc>
      <p:stSnd>
        <p:snd r:embed="rId1" name="laser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  <p:sndAc>
      <p:stSnd>
        <p:snd r:embed="rId1" name="laser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  <p:sndAc>
      <p:stSnd>
        <p:snd r:embed="rId1" name="laser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  <p:sndAc>
      <p:stSnd>
        <p:snd r:embed="rId1" name="laser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  <p:sndAc>
      <p:stSnd>
        <p:snd r:embed="rId1" name="laser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  <p:sndAc>
      <p:stSnd>
        <p:snd r:embed="rId1" name="laser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  <p:sndAc>
      <p:stSnd>
        <p:snd r:embed="rId1" name="laser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  <p:sndAc>
      <p:stSnd>
        <p:snd r:embed="rId1" name="laser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  <p:sndAc>
      <p:stSnd>
        <p:snd r:embed="rId1" name="laser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  <p:sndAc>
      <p:stSnd>
        <p:snd r:embed="rId1" name="laser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  <p:sndAc>
      <p:stSnd>
        <p:snd r:embed="rId1" name="laser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edge/>
    <p:sndAc>
      <p:stSnd>
        <p:snd r:embed="rId13" name="laser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699792" y="3717032"/>
            <a:ext cx="5904656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Hazırlayan: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Kadir CAN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Cumhuriyet İlkokulu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Sınıf Öğretmeni</a:t>
            </a:r>
          </a:p>
        </p:txBody>
      </p:sp>
      <p:sp>
        <p:nvSpPr>
          <p:cNvPr id="6" name="5 Dikdörtgen"/>
          <p:cNvSpPr/>
          <p:nvPr/>
        </p:nvSpPr>
        <p:spPr>
          <a:xfrm>
            <a:off x="2832492" y="404664"/>
            <a:ext cx="428354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Çarpma İşlemi</a:t>
            </a:r>
            <a:endParaRPr lang="tr-TR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3" y="4005263"/>
            <a:ext cx="199072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395536" y="332656"/>
            <a:ext cx="205172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Konu:</a:t>
            </a:r>
          </a:p>
        </p:txBody>
      </p:sp>
      <p:sp>
        <p:nvSpPr>
          <p:cNvPr id="2054" name="7 Metin kutusu"/>
          <p:cNvSpPr txBox="1">
            <a:spLocks noChangeArrowheads="1"/>
          </p:cNvSpPr>
          <p:nvPr/>
        </p:nvSpPr>
        <p:spPr bwMode="auto">
          <a:xfrm>
            <a:off x="0" y="5903913"/>
            <a:ext cx="9144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 dirty="0">
                <a:latin typeface="Calibri" pitchFamily="34" charset="0"/>
              </a:rPr>
              <a:t>Sevgili öğrencilerim, sınıfta ve </a:t>
            </a:r>
            <a:r>
              <a:rPr lang="tr-TR" sz="2800" dirty="0" smtClean="0">
                <a:latin typeface="Calibri" pitchFamily="34" charset="0"/>
              </a:rPr>
              <a:t>dışarıda </a:t>
            </a:r>
            <a:r>
              <a:rPr lang="tr-TR" sz="2800" dirty="0">
                <a:latin typeface="Calibri" pitchFamily="34" charset="0"/>
              </a:rPr>
              <a:t>davranışlarımıza dikkat edelim.       </a:t>
            </a:r>
            <a:r>
              <a:rPr lang="tr-TR" sz="2800" dirty="0" smtClean="0">
                <a:solidFill>
                  <a:srgbClr val="FF0000"/>
                </a:solidFill>
                <a:latin typeface="Calibri" pitchFamily="34" charset="0"/>
              </a:rPr>
              <a:t>05/01/2015</a:t>
            </a:r>
            <a:endParaRPr lang="tr-TR" sz="28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51520" y="1196752"/>
            <a:ext cx="288032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Kazanım: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0" y="1988840"/>
            <a:ext cx="9324528" cy="25853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Çarpma işleminde çarpanları ve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Çarpımı kavrar.</a:t>
            </a:r>
            <a:endParaRPr lang="tr-TR" sz="54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057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27875" y="260350"/>
            <a:ext cx="2016125" cy="181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  <p:sndAc>
      <p:stSnd>
        <p:snd r:embed="rId3" name="laser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27784" y="764704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tr-TR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851920" y="692696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851920" y="2132856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6 Eksi"/>
          <p:cNvSpPr/>
          <p:nvPr/>
        </p:nvSpPr>
        <p:spPr>
          <a:xfrm>
            <a:off x="-180528" y="2780928"/>
            <a:ext cx="2160240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8" name="7 Çarpma"/>
          <p:cNvSpPr/>
          <p:nvPr/>
        </p:nvSpPr>
        <p:spPr>
          <a:xfrm>
            <a:off x="2051720" y="2996952"/>
            <a:ext cx="648072" cy="79208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5508104" y="548680"/>
            <a:ext cx="16831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588224" y="476672"/>
            <a:ext cx="16831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95536" y="2606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tr-TR" sz="9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12 Eksi"/>
          <p:cNvSpPr/>
          <p:nvPr/>
        </p:nvSpPr>
        <p:spPr>
          <a:xfrm>
            <a:off x="1547664" y="3789040"/>
            <a:ext cx="5184576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0" y="1628800"/>
            <a:ext cx="814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67544" y="314096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tr-TR" sz="9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57740" y="4725144"/>
            <a:ext cx="8495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Çöpleri,çöp kutusuna atarım.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633478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1443" y="260648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85 0.11656 C 0.02795 0.13621 0.03351 0.15726 0.0316 0.182 C 0.03125 0.1864 0.02951 0.19033 0.02847 0.19449 C 0.02795 0.19657 0.02708 0.20051 0.02708 0.20074 C 0.02622 0.22618 0.02535 0.24283 0.0224 0.26618 C 0.02361 0.31845 0.02378 0.3314 0.03003 0.3728 C 0.03125 0.3913 0.03333 0.40865 0.02708 0.42599 C 0.02014 0.48034 0.02813 0.5259 0.03924 0.57562 C 0.0408 0.59042 0.04253 0.63159 0.04705 0.64939 C 0.04913 0.66836 0.05156 0.68617 0.05469 0.70467 C 0.05677 0.71739 0.05868 0.72849 0.06545 0.73751 C 0.06771 0.74653 0.07135 0.74768 0.07778 0.75185 C 0.08698 0.75115 0.09635 0.75208 0.10538 0.74977 C 0.10712 0.7493 0.10833 0.7463 0.10851 0.74375 C 0.10885 0.73543 0.10851 0.7271 0.10694 0.71901 C 0.10642 0.71623 0.10382 0.71507 0.10243 0.71299 C 0.10122 0.71114 0.10052 0.7086 0.09931 0.70675 C 0.09635 0.70236 0.09323 0.69865 0.0901 0.69449 C 0.08785 0.69149 0.08368 0.69264 0.0809 0.69033 C 0.07257 0.68293 0.06285 0.67877 0.05313 0.67599 C 0.04601 0.66928 0.03681 0.66952 0.02847 0.66581 C -0.00434 0.66743 -0.03785 0.66211 -0.06997 0.67183 C -0.07778 0.67414 -0.08333 0.6783 -0.09149 0.68015 C -0.10434 0.68594 -0.11632 0.69033 -0.12986 0.69241 C -0.1408 0.69727 -0.13611 0.69519 -0.14375 0.69865 C -0.14549 0.69935 -0.14653 0.70236 -0.14844 0.70259 C -0.16267 0.70444 -0.17708 0.70397 -0.19149 0.70467 C -0.20538 0.70606 -0.2191 0.70698 -0.23299 0.70883 C -0.24427 0.71022 -0.25538 0.71854 -0.26528 0.72109 C -0.27396 0.7234 -0.28281 0.72386 -0.29149 0.72525 C -0.3151 0.72456 -0.33872 0.72502 -0.36215 0.72317 C -0.3776 0.72201 -0.39479 0.71253 -0.4099 0.70883 C -0.43924 0.70166 -0.46753 0.69565 -0.49757 0.69241 C -0.53003 0.67761 -0.50347 0.68825 -0.58073 0.68617 C -0.60087 0.68223 -0.62031 0.67807 -0.64062 0.67599 C -0.65764 0.66836 -0.67847 0.6672 -0.69601 0.66581 C -0.70278 0.66281 -0.7092 0.6598 -0.71615 0.65749 C -0.71927 0.65471 -0.72222 0.65217 -0.72535 0.64939 C -0.72691 0.64801 -0.72986 0.64523 -0.72986 0.64546 C -0.73368 0.63783 -0.73594 0.63136 -0.73767 0.6228 C -0.73524 0.60314 -0.73351 0.60476 -0.72066 0.5962 C -0.71823 0.59458 -0.71562 0.59343 -0.71302 0.59204 C -0.71007 0.59065 -0.70382 0.58788 -0.70382 0.58811 C -0.68906 0.59112 -0.67361 0.59135 -0.6592 0.5962 C -0.64861 0.60545 -0.63854 0.61031 -0.62691 0.61656 C -0.62361 0.61841 -0.62066 0.62095 -0.61753 0.6228 C -0.61615 0.62372 -0.61458 0.62419 -0.61302 0.62488 C -0.60104 0.64014 -0.61701 0.62211 -0.60069 0.63297 C -0.59878 0.63436 -0.59792 0.6376 -0.59601 0.63922 C -0.59462 0.64038 -0.59306 0.64038 -0.59149 0.64107 C -0.5816 0.65101 -0.57118 0.65564 -0.5592 0.65957 C -0.53611 0.6753 -0.51267 0.69149 -0.48681 0.69657 C -0.47205 0.70929 -0.45156 0.71322 -0.43455 0.71693 C -0.42552 0.72109 -0.41719 0.72525 -0.40833 0.72941 C -0.40486 0.73103 -0.3875 0.73311 -0.38681 0.73335 C -0.34028 0.74306 -0.38108 0.73843 -0.32222 0.74167 C -0.2342 0.75162 -0.15035 0.7456 -0.06076 0.74375 C -0.04826 0.73265 -0.03507 0.71878 -0.02066 0.71299 C -0.00729 0.69519 -0.01389 0.69912 -0.00382 0.69449 C 0.00417 0.68154 0.00486 0.66836 0.01476 0.65957 C 0.01858 0.64338 0.02465 0.62904 0.02708 0.61239 C 0.02656 0.59667 0.02674 0.58094 0.02552 0.56544 C 0.02396 0.54648 0.00642 0.53816 -0.00069 0.52428 C -0.00677 0.51248 -0.01007 0.50138 -0.02066 0.49768 C -0.03142 0.48335 -0.02569 0.48681 -0.03611 0.48335 C -0.06267 0.44796 -0.10122 0.47641 -0.12986 0.48959 C -0.13785 0.50323 -0.14115 0.4993 -0.15139 0.50601 C -0.15816 0.5104 -0.16424 0.51387 -0.17153 0.51618 C -0.18403 0.52451 -0.19497 0.53284 -0.20833 0.53862 C -0.21476 0.54717 -0.21753 0.54694 -0.22691 0.54902 C -0.25087 0.56452 -0.27205 0.55088 -0.29149 0.53469 C -0.29861 0.52035 -0.29549 0.52659 -0.30069 0.51618 C -0.30469 0.50832 -0.29931 0.51087 -0.30538 0.50393 C -0.30816 0.50069 -0.31198 0.49907 -0.31458 0.4956 C -0.31615 0.49352 -0.31753 0.49167 -0.3191 0.48959 C -0.34618 0.49283 -0.33628 0.49352 -0.32535 0.49352 " pathEditMode="relative" rAng="0" ptsTypes="fffffffffffffffffffffffffffffffffffffffffffffffffffffffffffffffffffffffffffA">
                                      <p:cBhvr>
                                        <p:cTn id="9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3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54 0.10176 C 0.01546 0.12026 0.01632 0.14524 0.00834 0.1612 C 0.0073 0.17484 0.00712 0.18918 0.00365 0.20213 C 0.00226 0.21925 0.00018 0.23405 -0.00086 0.25139 C -0.00034 0.30019 -0.00816 0.38113 0.00834 0.43594 C 0.00886 0.44011 0.00921 0.44404 0.0099 0.4482 C 0.01077 0.45375 0.01303 0.46462 0.01303 0.46485 C 0.01407 0.48081 0.01528 0.49237 0.0191 0.50764 C 0.02101 0.52753 0.02084 0.52799 0.02987 0.54441 C 0.03143 0.54718 0.03455 0.55273 0.03455 0.55296 C 0.03768 0.57123 0.03455 0.55898 0.05296 0.58349 C 0.05469 0.5858 0.05556 0.58951 0.05747 0.59159 C 0.06441 0.59899 0.07205 0.605 0.08056 0.60801 C 0.0908 0.60569 0.10157 0.60569 0.11146 0.60176 C 0.12066 0.59806 0.12396 0.5858 0.13143 0.57933 C 0.13612 0.56892 0.1408 0.56152 0.14827 0.55458 C 0.15452 0.54233 0.15886 0.53215 0.16216 0.51781 C 0.16407 0.50972 0.16684 0.4933 0.16684 0.49353 C 0.16684 0.49191 0.1665 0.46485 0.16372 0.4563 C 0.16181 0.45051 0.15539 0.44381 0.15296 0.43988 C 0.14671 0.4297 0.1408 0.41536 0.13299 0.40704 C 0.13039 0.40426 0.12657 0.40357 0.12379 0.40102 C 0.10869 0.38668 0.09879 0.36402 0.08056 0.35593 C 0.06441 0.34066 0.04653 0.3254 0.02674 0.321 C 0.01441 0.31823 0.00226 0.31846 -0.01006 0.31499 C -0.0368 0.31568 -0.06336 0.31592 -0.0901 0.31707 C -0.10173 0.31753 -0.1092 0.32933 -0.11788 0.33742 C -0.12777 0.34667 -0.13732 0.35639 -0.14704 0.3661 C -0.1559 0.38969 -0.14166 0.35454 -0.15937 0.3846 C -0.16059 0.38668 -0.16006 0.39015 -0.16093 0.3927 C -0.16163 0.39501 -0.16302 0.39686 -0.16406 0.39894 C -0.16805 0.42253 -0.17656 0.44196 -0.18559 0.46254 C -0.19392 0.48104 -0.19965 0.49399 -0.21631 0.49723 C -0.23506 0.51434 -0.30468 0.50856 -0.33784 0.49122 C -0.35972 0.47988 -0.33819 0.48983 -0.35173 0.48081 C -0.3625 0.47364 -0.37343 0.46855 -0.38402 0.46046 C -0.38923 0.45653 -0.3993 0.4482 -0.3993 0.44843 C -0.40034 0.44612 -0.40659 0.43386 -0.40868 0.4297 C -0.40972 0.42762 -0.41059 0.42554 -0.41163 0.42346 C -0.41267 0.42137 -0.41475 0.41744 -0.41475 0.41767 C -0.41631 0.41097 -0.41961 0.40542 -0.42083 0.39894 C -0.42239 0.39085 -0.42239 0.38252 -0.42395 0.37443 C -0.42812 0.33072 -0.42899 0.28469 -0.40086 0.25555 C -0.39427 0.24168 -0.40277 0.25694 -0.3901 0.24515 C -0.38854 0.24376 -0.38819 0.24099 -0.38697 0.23914 C -0.38402 0.23474 -0.37777 0.22688 -0.37777 0.22711 C -0.36909 0.19242 -0.37691 0.1612 -0.3993 0.14062 C -0.40781 0.1242 -0.42673 0.11263 -0.44097 0.10801 C -0.45434 0.09552 -0.47864 0.10315 -0.49166 0.10384 C -0.50295 0.10824 -0.51111 0.11356 -0.52083 0.12234 C -0.52413 0.12535 -0.52829 0.12558 -0.53159 0.12836 C -0.54253 0.13738 -0.53316 0.13252 -0.54253 0.13668 C -0.54531 0.14894 -0.55017 0.14455 -0.55781 0.15102 C -0.5684 0.15981 -0.57795 0.16143 -0.5901 0.16328 C -0.59392 0.17068 -0.59739 0.18016 -0.60399 0.17137 " pathEditMode="relative" rAng="0" ptsTypes="ffffffffffffffffffffffffffffffffffffffffffffffffffffffA">
                                      <p:cBhvr>
                                        <p:cTn id="10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" y="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11957 C -0.00295 0.16652 -0.00521 0.18062 -0.00174 0.22803 C -0.00122 0.23474 0.00278 0.24006 0.00434 0.24654 C 0.00538 0.2507 0.00747 0.25879 0.00747 0.25902 C 0.00868 0.26804 0.01007 0.27544 0.01354 0.28354 C 0.01632 0.29001 0.02101 0.29487 0.02274 0.30181 C 0.025 0.31083 0.02309 0.30643 0.02899 0.3143 C 0.03229 0.3247 0.03455 0.3284 0.03976 0.33673 C 0.04097 0.33858 0.04149 0.34135 0.04288 0.34297 C 0.04618 0.34667 0.05434 0.34737 0.05816 0.34899 C 0.06128 0.35014 0.06424 0.35222 0.06736 0.35315 C 0.06997 0.35384 0.07257 0.35431 0.07517 0.35523 C 0.0783 0.35639 0.08437 0.35939 0.08437 0.35962 C 0.11076 0.35824 0.12986 0.35893 0.15365 0.35107 C 0.16285 0.34274 0.15451 0.34922 0.17205 0.34297 C 0.18281 0.33927 0.19358 0.33465 0.20434 0.33049 C 0.21389 0.31823 0.22708 0.31499 0.23976 0.31013 C 0.24514 0.30805 0.24965 0.30343 0.25503 0.30181 C 0.29097 0.29163 0.33056 0.29464 0.3658 0.29371 C 0.39271 0.29048 0.41719 0.2877 0.44427 0.28955 C 0.47622 0.30019 0.5033 0.30412 0.53663 0.30597 C 0.56146 0.3143 0.54479 0.3099 0.5875 0.31222 C 0.60903 0.31152 0.63073 0.3136 0.65208 0.31013 C 0.65694 0.30944 0.65972 0.30181 0.66441 0.29996 C 0.67726 0.2951 0.67153 0.29695 0.68125 0.29371 C 0.69201 0.27938 0.67951 0.29394 0.69201 0.28562 C 0.71267 0.27197 0.68767 0.28423 0.70278 0.27729 C 0.70799 0.27036 0.71389 0.26272 0.71979 0.25671 C 0.72274 0.2537 0.72639 0.25209 0.72899 0.24862 C 0.73056 0.24654 0.73177 0.24399 0.73351 0.24237 C 0.73785 0.23821 0.74288 0.2359 0.7474 0.2322 C 0.75434 0.21901 0.76806 0.21439 0.77517 0.20144 C 0.78125 0.19057 0.7776 0.19543 0.78594 0.1871 C 0.78854 0.17993 0.7901 0.17322 0.79358 0.16675 C 0.79583 0.15449 0.79826 0.14154 0.80122 0.12975 C 0.80382 0.11957 0.80903 0.11448 0.81042 0.10315 C 0.81215 0.08904 0.81337 0.07725 0.81667 0.06407 C 0.81823 0.0458 0.82205 0.02891 0.82431 0.01087 C 0.82483 -0.03075 0.82587 -0.07238 0.82587 -0.11401 C 0.82587 -0.14223 0.83611 -0.23149 0.81823 -0.27798 C 0.81615 -0.28908 0.81493 -0.29671 0.81042 -0.30666 C 0.80556 -0.3358 0.79115 -0.37326 0.77812 -0.39685 C 0.77049 -0.41073 0.76684 -0.41998 0.7566 -0.42992 C 0.74705 -0.43871 0.73524 -0.44334 0.72431 -0.44819 C 0.71649 -0.45166 0.70885 -0.46068 0.70122 -0.46461 C 0.69826 -0.46623 0.69514 -0.46577 0.69201 -0.46669 C 0.68316 -0.46924 0.67465 -0.47386 0.6658 -0.47687 C 0.63229 -0.49953 0.68212 -0.46762 0.64583 -0.48496 C 0.6434 -0.48612 0.64219 -0.49005 0.63976 -0.49121 C 0.63177 -0.49468 0.61719 -0.49722 0.60747 -0.4993 C 0.57743 -0.51272 0.54826 -0.51919 0.51667 -0.52197 C 0.40087 -0.5444 0.24375 -0.52451 0.15816 -0.52405 C 0.15503 -0.52266 0.15208 -0.52127 0.14896 -0.51988 C 0.1474 -0.51919 0.14427 -0.5178 0.14427 -0.51757 C 0.13733 -0.51156 0.12882 -0.5067 0.12135 -0.50138 C 0.11736 -0.49838 0.11233 -0.49768 0.10903 -0.49329 C 0.10122 -0.48288 0.10538 -0.48658 0.0967 -0.48103 C 0.08958 -0.46831 0.08194 -0.45675 0.07517 -0.44403 C 0.07066 -0.4357 0.0684 -0.42692 0.06285 -0.41951 C 0.05833 -0.40194 0.05486 -0.38436 0.05208 -0.36609 C 0.05278 -0.3277 0.05017 -0.27197 0.05816 -0.23103 C 0.05955 -0.216 0.06094 -0.20143 0.0658 -0.18778 C 0.06632 -0.18247 0.06615 -0.17668 0.06736 -0.1716 C 0.06823 -0.16766 0.07101 -0.16512 0.07205 -0.16119 C 0.07326 -0.15656 0.07274 -0.15148 0.07361 -0.14685 C 0.07431 -0.14269 0.07674 -0.13459 0.07674 -0.13436 C 0.07726 -0.1265 0.07743 -0.11817 0.07812 -0.11008 C 0.07899 -0.10013 0.08003 -0.10268 0.08281 -0.09366 C 0.08576 -0.08418 0.0875 -0.07446 0.09045 -0.06498 C 0.09323 -0.05643 0.09271 -0.04833 0.0967 -0.04024 C 0.09965 -0.02474 0.10903 -0.01665 0.1151 -0.00346 C 0.12708 0.02244 0.11354 0.00209 0.12431 0.01712 C 0.12622 0.02961 0.13264 0.03909 0.13819 0.04973 C 0.13872 0.05181 0.13906 0.05412 0.13976 0.05597 C 0.14062 0.05828 0.14219 0.0599 0.14288 0.06222 C 0.14375 0.06545 0.1434 0.06915 0.14427 0.07239 C 0.14757 0.08557 0.1526 0.0976 0.15503 0.11124 C 0.15573 0.11471 0.1559 0.11818 0.1566 0.12165 C 0.15799 0.12789 0.16128 0.13992 0.16128 0.14015 C 0.16319 0.15912 0.16788 0.20098 0.15972 0.21185 C 0.15712 0.21531 0.15417 0.21878 0.15052 0.21994 C 0.14444 0.22202 0.13212 0.22618 0.13212 0.22641 C 0.11684 0.22503 0.09375 0.2248 0.07969 0.21185 C 0.07309 0.20583 0.06927 0.19728 0.06285 0.19126 C 0.06042 0.18178 0.05747 0.18432 0.05503 0.17484 C 0.05781 0.15981 0.05556 0.1538 0.0658 0.15033 C 0.07708 0.1353 0.08594 0.13807 0.10122 0.13391 C 0.13229 0.13599 0.16267 0.142 0.19358 0.14617 C 0.20642 0.14547 0.21944 0.14686 0.23212 0.14408 C 0.24219 0.142 0.24757 0.1235 0.25365 0.11541 C 0.25417 0.11333 0.25382 0.11078 0.25503 0.10916 C 0.25625 0.10754 0.25903 0.10916 0.25972 0.10731 C 0.26059 0.10523 0.25573 0.09552 0.25503 0.09482 C 0.25434 0.09413 0.25312 0.09482 0.25208 0.09482 " pathEditMode="relative" rAng="0" ptsTypes="fffffffffffffffffffffffffffffffffffffffffffffffffffffffffffffffffffffffffffffffffffffffffffffA">
                                      <p:cBhvr>
                                        <p:cTn id="1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" y="-2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  <p:bldP spid="9" grpId="0"/>
      <p:bldP spid="9" grpId="1"/>
      <p:bldP spid="10" grpId="0"/>
      <p:bldP spid="10" grpId="1"/>
      <p:bldP spid="11" grpId="0"/>
      <p:bldP spid="13" grpId="0" animBg="1"/>
      <p:bldP spid="15" grpId="0"/>
      <p:bldP spid="16" grpId="0"/>
      <p:bldP spid="1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27784" y="764704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9600" b="1" cap="none" spc="50" dirty="0">
              <a:ln w="11430"/>
              <a:solidFill>
                <a:srgbClr val="92D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851920" y="692696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tr-TR" sz="96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851920" y="2132856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96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6 Eksi"/>
          <p:cNvSpPr/>
          <p:nvPr/>
        </p:nvSpPr>
        <p:spPr>
          <a:xfrm>
            <a:off x="-180528" y="2780928"/>
            <a:ext cx="2160240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8" name="7 Çarpma"/>
          <p:cNvSpPr/>
          <p:nvPr/>
        </p:nvSpPr>
        <p:spPr>
          <a:xfrm>
            <a:off x="2051720" y="2996952"/>
            <a:ext cx="648072" cy="79208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5508104" y="548680"/>
            <a:ext cx="16831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tr-TR" sz="9600" b="1" cap="none" spc="50" dirty="0">
              <a:ln w="11430"/>
              <a:solidFill>
                <a:srgbClr val="92D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588224" y="476672"/>
            <a:ext cx="16831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tr-TR" sz="96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95536" y="2606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tr-TR" sz="9600" b="1" cap="none" spc="50" dirty="0">
              <a:ln w="11430"/>
              <a:solidFill>
                <a:srgbClr val="92D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12 Eksi"/>
          <p:cNvSpPr/>
          <p:nvPr/>
        </p:nvSpPr>
        <p:spPr>
          <a:xfrm>
            <a:off x="1547664" y="3789040"/>
            <a:ext cx="5184576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0" y="1628800"/>
            <a:ext cx="814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52555" y="3140968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tr-TR" sz="9600" b="1" cap="none" spc="50" dirty="0">
              <a:ln w="11430"/>
              <a:solidFill>
                <a:srgbClr val="92D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23528" y="4941168"/>
            <a:ext cx="85652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Sınıfta ve koridorda koşmam.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633478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1443" y="0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85 0.11656 C 0.02795 0.13621 0.03351 0.15726 0.0316 0.182 C 0.03125 0.1864 0.02951 0.19033 0.02847 0.19449 C 0.02795 0.19657 0.02708 0.20051 0.02708 0.20074 C 0.02622 0.22618 0.02535 0.24283 0.0224 0.26618 C 0.02361 0.31845 0.02378 0.3314 0.03003 0.3728 C 0.03125 0.3913 0.03333 0.40865 0.02708 0.42599 C 0.02014 0.48034 0.02813 0.5259 0.03924 0.57562 C 0.0408 0.59042 0.04253 0.63159 0.04705 0.64939 C 0.04913 0.66836 0.05156 0.68617 0.05469 0.70467 C 0.05677 0.71739 0.05868 0.72849 0.06545 0.73751 C 0.06771 0.74653 0.07135 0.74768 0.07778 0.75185 C 0.08698 0.75115 0.09635 0.75208 0.10538 0.74977 C 0.10712 0.7493 0.10833 0.7463 0.10851 0.74375 C 0.10885 0.73543 0.10851 0.7271 0.10694 0.71901 C 0.10642 0.71623 0.10382 0.71507 0.10243 0.71299 C 0.10122 0.71114 0.10052 0.7086 0.09931 0.70675 C 0.09635 0.70236 0.09323 0.69865 0.0901 0.69449 C 0.08785 0.69149 0.08368 0.69264 0.0809 0.69033 C 0.07257 0.68293 0.06285 0.67877 0.05313 0.67599 C 0.04601 0.66928 0.03681 0.66952 0.02847 0.66581 C -0.00434 0.66743 -0.03785 0.66211 -0.06997 0.67183 C -0.07778 0.67414 -0.08333 0.6783 -0.09149 0.68015 C -0.10434 0.68594 -0.11632 0.69033 -0.12986 0.69241 C -0.1408 0.69727 -0.13611 0.69519 -0.14375 0.69865 C -0.14549 0.69935 -0.14653 0.70236 -0.14844 0.70259 C -0.16267 0.70444 -0.17708 0.70397 -0.19149 0.70467 C -0.20538 0.70606 -0.2191 0.70698 -0.23299 0.70883 C -0.24427 0.71022 -0.25538 0.71854 -0.26528 0.72109 C -0.27396 0.7234 -0.28281 0.72386 -0.29149 0.72525 C -0.3151 0.72456 -0.33872 0.72502 -0.36215 0.72317 C -0.3776 0.72201 -0.39479 0.71253 -0.4099 0.70883 C -0.43924 0.70166 -0.46753 0.69565 -0.49757 0.69241 C -0.53003 0.67761 -0.50347 0.68825 -0.58073 0.68617 C -0.60087 0.68223 -0.62031 0.67807 -0.64062 0.67599 C -0.65764 0.66836 -0.67847 0.6672 -0.69601 0.66581 C -0.70278 0.66281 -0.7092 0.6598 -0.71615 0.65749 C -0.71927 0.65471 -0.72222 0.65217 -0.72535 0.64939 C -0.72691 0.64801 -0.72986 0.64523 -0.72986 0.64546 C -0.73368 0.63783 -0.73594 0.63136 -0.73767 0.6228 C -0.73524 0.60314 -0.73351 0.60476 -0.72066 0.5962 C -0.71823 0.59458 -0.71562 0.59343 -0.71302 0.59204 C -0.71007 0.59065 -0.70382 0.58788 -0.70382 0.58811 C -0.68906 0.59112 -0.67361 0.59135 -0.6592 0.5962 C -0.64861 0.60545 -0.63854 0.61031 -0.62691 0.61656 C -0.62361 0.61841 -0.62066 0.62095 -0.61753 0.6228 C -0.61615 0.62372 -0.61458 0.62419 -0.61302 0.62488 C -0.60104 0.64014 -0.61701 0.62211 -0.60069 0.63297 C -0.59878 0.63436 -0.59792 0.6376 -0.59601 0.63922 C -0.59462 0.64038 -0.59306 0.64038 -0.59149 0.64107 C -0.5816 0.65101 -0.57118 0.65564 -0.5592 0.65957 C -0.53611 0.6753 -0.51267 0.69149 -0.48681 0.69657 C -0.47205 0.70929 -0.45156 0.71322 -0.43455 0.71693 C -0.42552 0.72109 -0.41719 0.72525 -0.40833 0.72941 C -0.40486 0.73103 -0.3875 0.73311 -0.38681 0.73335 C -0.34028 0.74306 -0.38108 0.73843 -0.32222 0.74167 C -0.2342 0.75162 -0.15035 0.7456 -0.06076 0.74375 C -0.04826 0.73265 -0.03507 0.71878 -0.02066 0.71299 C -0.00729 0.69519 -0.01389 0.69912 -0.00382 0.69449 C 0.00417 0.68154 0.00486 0.66836 0.01476 0.65957 C 0.01858 0.64338 0.02465 0.62904 0.02708 0.61239 C 0.02656 0.59667 0.02674 0.58094 0.02552 0.56544 C 0.02396 0.54648 0.00642 0.53816 -0.00069 0.52428 C -0.00677 0.51248 -0.01007 0.50138 -0.02066 0.49768 C -0.03142 0.48335 -0.02569 0.48681 -0.03611 0.48335 C -0.06267 0.44796 -0.10122 0.47641 -0.12986 0.48959 C -0.13785 0.50323 -0.14115 0.4993 -0.15139 0.50601 C -0.15816 0.5104 -0.16424 0.51387 -0.17153 0.51618 C -0.18403 0.52451 -0.19497 0.53284 -0.20833 0.53862 C -0.21476 0.54717 -0.21753 0.54694 -0.22691 0.54902 C -0.25087 0.56452 -0.27205 0.55088 -0.29149 0.53469 C -0.29861 0.52035 -0.29549 0.52659 -0.30069 0.51618 C -0.30469 0.50832 -0.29931 0.51087 -0.30538 0.50393 C -0.30816 0.50069 -0.31198 0.49907 -0.31458 0.4956 C -0.31615 0.49352 -0.31753 0.49167 -0.3191 0.48959 C -0.34618 0.49283 -0.33628 0.49352 -0.32535 0.49352 " pathEditMode="relative" rAng="0" ptsTypes="fffffffffffffffffffffffffffffffffffffffffffffffffffffffffffffffffffffffffffA">
                                      <p:cBhvr>
                                        <p:cTn id="9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3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54 0.10176 C 0.01546 0.12026 0.01632 0.14524 0.00834 0.1612 C 0.0073 0.17484 0.00712 0.18918 0.00365 0.20213 C 0.00226 0.21925 0.00018 0.23405 -0.00086 0.25139 C -0.00034 0.30019 -0.00816 0.38113 0.00834 0.43594 C 0.00886 0.44011 0.00921 0.44404 0.0099 0.4482 C 0.01077 0.45375 0.01303 0.46462 0.01303 0.46485 C 0.01407 0.48081 0.01528 0.49237 0.0191 0.50764 C 0.02101 0.52753 0.02084 0.52799 0.02987 0.54441 C 0.03143 0.54718 0.03455 0.55273 0.03455 0.55296 C 0.03768 0.57123 0.03455 0.55898 0.05296 0.58349 C 0.05469 0.5858 0.05556 0.58951 0.05747 0.59159 C 0.06441 0.59899 0.07205 0.605 0.08056 0.60801 C 0.0908 0.60569 0.10157 0.60569 0.11146 0.60176 C 0.12066 0.59806 0.12396 0.5858 0.13143 0.57933 C 0.13612 0.56892 0.1408 0.56152 0.14827 0.55458 C 0.15452 0.54233 0.15886 0.53215 0.16216 0.51781 C 0.16407 0.50972 0.16684 0.4933 0.16684 0.49353 C 0.16684 0.49191 0.1665 0.46485 0.16372 0.4563 C 0.16181 0.45051 0.15539 0.44381 0.15296 0.43988 C 0.14671 0.4297 0.1408 0.41536 0.13299 0.40704 C 0.13039 0.40426 0.12657 0.40357 0.12379 0.40102 C 0.10869 0.38668 0.09879 0.36402 0.08056 0.35593 C 0.06441 0.34066 0.04653 0.3254 0.02674 0.321 C 0.01441 0.31823 0.00226 0.31846 -0.01006 0.31499 C -0.0368 0.31568 -0.06336 0.31592 -0.0901 0.31707 C -0.10173 0.31753 -0.1092 0.32933 -0.11788 0.33742 C -0.12777 0.34667 -0.13732 0.35639 -0.14704 0.3661 C -0.1559 0.38969 -0.14166 0.35454 -0.15937 0.3846 C -0.16059 0.38668 -0.16006 0.39015 -0.16093 0.3927 C -0.16163 0.39501 -0.16302 0.39686 -0.16406 0.39894 C -0.16805 0.42253 -0.17656 0.44196 -0.18559 0.46254 C -0.19392 0.48104 -0.19965 0.49399 -0.21631 0.49723 C -0.23506 0.51434 -0.30468 0.50856 -0.33784 0.49122 C -0.35972 0.47988 -0.33819 0.48983 -0.35173 0.48081 C -0.3625 0.47364 -0.37343 0.46855 -0.38402 0.46046 C -0.38923 0.45653 -0.3993 0.4482 -0.3993 0.44843 C -0.40034 0.44612 -0.40659 0.43386 -0.40868 0.4297 C -0.40972 0.42762 -0.41059 0.42554 -0.41163 0.42346 C -0.41267 0.42137 -0.41475 0.41744 -0.41475 0.41767 C -0.41631 0.41097 -0.41961 0.40542 -0.42083 0.39894 C -0.42239 0.39085 -0.42239 0.38252 -0.42395 0.37443 C -0.42812 0.33072 -0.42899 0.28469 -0.40086 0.25555 C -0.39427 0.24168 -0.40277 0.25694 -0.3901 0.24515 C -0.38854 0.24376 -0.38819 0.24099 -0.38697 0.23914 C -0.38402 0.23474 -0.37777 0.22688 -0.37777 0.22711 C -0.36909 0.19242 -0.37691 0.1612 -0.3993 0.14062 C -0.40781 0.1242 -0.42673 0.11263 -0.44097 0.10801 C -0.45434 0.09552 -0.47864 0.10315 -0.49166 0.10384 C -0.50295 0.10824 -0.51111 0.11356 -0.52083 0.12234 C -0.52413 0.12535 -0.52829 0.12558 -0.53159 0.12836 C -0.54253 0.13738 -0.53316 0.13252 -0.54253 0.13668 C -0.54531 0.14894 -0.55017 0.14455 -0.55781 0.15102 C -0.5684 0.15981 -0.57795 0.16143 -0.5901 0.16328 C -0.59392 0.17068 -0.59739 0.18016 -0.60399 0.17137 " pathEditMode="relative" rAng="0" ptsTypes="ffffffffffffffffffffffffffffffffffffffffffffffffffffffA">
                                      <p:cBhvr>
                                        <p:cTn id="10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" y="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11957 C -0.00295 0.16652 -0.00521 0.18062 -0.00174 0.22803 C -0.00122 0.23474 0.00278 0.24006 0.00434 0.24654 C 0.00538 0.2507 0.00747 0.25879 0.00747 0.25902 C 0.00868 0.26804 0.01007 0.27544 0.01354 0.28354 C 0.01632 0.29001 0.02101 0.29487 0.02274 0.30181 C 0.025 0.31083 0.02309 0.30643 0.02899 0.3143 C 0.03229 0.3247 0.03455 0.3284 0.03976 0.33673 C 0.04097 0.33858 0.04149 0.34135 0.04288 0.34297 C 0.04618 0.34667 0.05434 0.34737 0.05816 0.34899 C 0.06128 0.35014 0.06424 0.35222 0.06736 0.35315 C 0.06997 0.35384 0.07257 0.35431 0.07517 0.35523 C 0.0783 0.35639 0.08437 0.35939 0.08437 0.35962 C 0.11076 0.35824 0.12986 0.35893 0.15365 0.35107 C 0.16285 0.34274 0.15451 0.34922 0.17205 0.34297 C 0.18281 0.33927 0.19358 0.33465 0.20434 0.33049 C 0.21389 0.31823 0.22708 0.31499 0.23976 0.31013 C 0.24514 0.30805 0.24965 0.30343 0.25503 0.30181 C 0.29097 0.29163 0.33056 0.29464 0.3658 0.29371 C 0.39271 0.29048 0.41719 0.2877 0.44427 0.28955 C 0.47622 0.30019 0.5033 0.30412 0.53663 0.30597 C 0.56146 0.3143 0.54479 0.3099 0.5875 0.31222 C 0.60903 0.31152 0.63073 0.3136 0.65208 0.31013 C 0.65694 0.30944 0.65972 0.30181 0.66441 0.29996 C 0.67726 0.2951 0.67153 0.29695 0.68125 0.29371 C 0.69201 0.27938 0.67951 0.29394 0.69201 0.28562 C 0.71267 0.27197 0.68767 0.28423 0.70278 0.27729 C 0.70799 0.27036 0.71389 0.26272 0.71979 0.25671 C 0.72274 0.2537 0.72639 0.25209 0.72899 0.24862 C 0.73056 0.24654 0.73177 0.24399 0.73351 0.24237 C 0.73785 0.23821 0.74288 0.2359 0.7474 0.2322 C 0.75434 0.21901 0.76806 0.21439 0.77517 0.20144 C 0.78125 0.19057 0.7776 0.19543 0.78594 0.1871 C 0.78854 0.17993 0.7901 0.17322 0.79358 0.16675 C 0.79583 0.15449 0.79826 0.14154 0.80122 0.12975 C 0.80382 0.11957 0.80903 0.11448 0.81042 0.10315 C 0.81215 0.08904 0.81337 0.07725 0.81667 0.06407 C 0.81823 0.0458 0.82205 0.02891 0.82431 0.01087 C 0.82483 -0.03075 0.82587 -0.07238 0.82587 -0.11401 C 0.82587 -0.14223 0.83611 -0.23149 0.81823 -0.27798 C 0.81615 -0.28908 0.81493 -0.29671 0.81042 -0.30666 C 0.80556 -0.3358 0.79115 -0.37326 0.77812 -0.39685 C 0.77049 -0.41073 0.76684 -0.41998 0.7566 -0.42992 C 0.74705 -0.43871 0.73524 -0.44334 0.72431 -0.44819 C 0.71649 -0.45166 0.70885 -0.46068 0.70122 -0.46461 C 0.69826 -0.46623 0.69514 -0.46577 0.69201 -0.46669 C 0.68316 -0.46924 0.67465 -0.47386 0.6658 -0.47687 C 0.63229 -0.49953 0.68212 -0.46762 0.64583 -0.48496 C 0.6434 -0.48612 0.64219 -0.49005 0.63976 -0.49121 C 0.63177 -0.49468 0.61719 -0.49722 0.60747 -0.4993 C 0.57743 -0.51272 0.54826 -0.51919 0.51667 -0.52197 C 0.40087 -0.5444 0.24375 -0.52451 0.15816 -0.52405 C 0.15503 -0.52266 0.15208 -0.52127 0.14896 -0.51988 C 0.1474 -0.51919 0.14427 -0.5178 0.14427 -0.51757 C 0.13733 -0.51156 0.12882 -0.5067 0.12135 -0.50138 C 0.11736 -0.49838 0.11233 -0.49768 0.10903 -0.49329 C 0.10122 -0.48288 0.10538 -0.48658 0.0967 -0.48103 C 0.08958 -0.46831 0.08194 -0.45675 0.07517 -0.44403 C 0.07066 -0.4357 0.0684 -0.42692 0.06285 -0.41951 C 0.05833 -0.40194 0.05486 -0.38436 0.05208 -0.36609 C 0.05278 -0.3277 0.05017 -0.27197 0.05816 -0.23103 C 0.05955 -0.216 0.06094 -0.20143 0.0658 -0.18778 C 0.06632 -0.18247 0.06615 -0.17668 0.06736 -0.1716 C 0.06823 -0.16766 0.07101 -0.16512 0.07205 -0.16119 C 0.07326 -0.15656 0.07274 -0.15148 0.07361 -0.14685 C 0.07431 -0.14269 0.07674 -0.13459 0.07674 -0.13436 C 0.07726 -0.1265 0.07743 -0.11817 0.07812 -0.11008 C 0.07899 -0.10013 0.08003 -0.10268 0.08281 -0.09366 C 0.08576 -0.08418 0.0875 -0.07446 0.09045 -0.06498 C 0.09323 -0.05643 0.09271 -0.04833 0.0967 -0.04024 C 0.09965 -0.02474 0.10903 -0.01665 0.1151 -0.00346 C 0.12708 0.02244 0.11354 0.00209 0.12431 0.01712 C 0.12622 0.02961 0.13264 0.03909 0.13819 0.04973 C 0.13872 0.05181 0.13906 0.05412 0.13976 0.05597 C 0.14062 0.05828 0.14219 0.0599 0.14288 0.06222 C 0.14375 0.06545 0.1434 0.06915 0.14427 0.07239 C 0.14757 0.08557 0.1526 0.0976 0.15503 0.11124 C 0.15573 0.11471 0.1559 0.11818 0.1566 0.12165 C 0.15799 0.12789 0.16128 0.13992 0.16128 0.14015 C 0.16319 0.15912 0.16788 0.20098 0.15972 0.21185 C 0.15712 0.21531 0.15417 0.21878 0.15052 0.21994 C 0.14444 0.22202 0.13212 0.22618 0.13212 0.22641 C 0.11684 0.22503 0.09375 0.2248 0.07969 0.21185 C 0.07309 0.20583 0.06927 0.19728 0.06285 0.19126 C 0.06042 0.18178 0.05747 0.18432 0.05503 0.17484 C 0.05781 0.15981 0.05556 0.1538 0.0658 0.15033 C 0.07708 0.1353 0.08594 0.13807 0.10122 0.13391 C 0.13229 0.13599 0.16267 0.142 0.19358 0.14617 C 0.20642 0.14547 0.21944 0.14686 0.23212 0.14408 C 0.24219 0.142 0.24757 0.1235 0.25365 0.11541 C 0.25417 0.11333 0.25382 0.11078 0.25503 0.10916 C 0.25625 0.10754 0.25903 0.10916 0.25972 0.10731 C 0.26059 0.10523 0.25573 0.09552 0.25503 0.09482 C 0.25434 0.09413 0.25312 0.09482 0.25208 0.09482 " pathEditMode="relative" rAng="0" ptsTypes="fffffffffffffffffffffffffffffffffffffffffffffffffffffffffffffffffffffffffffffffffffffffffffffA">
                                      <p:cBhvr>
                                        <p:cTn id="1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" y="-2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  <p:bldP spid="9" grpId="0"/>
      <p:bldP spid="9" grpId="1"/>
      <p:bldP spid="10" grpId="0"/>
      <p:bldP spid="10" grpId="1"/>
      <p:bldP spid="11" grpId="0"/>
      <p:bldP spid="13" grpId="0" animBg="1"/>
      <p:bldP spid="15" grpId="0"/>
      <p:bldP spid="16" grpId="0"/>
      <p:bldP spid="1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27784" y="764704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9600" b="1" cap="none" spc="50" dirty="0">
              <a:ln w="11430"/>
              <a:solidFill>
                <a:srgbClr val="92D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851920" y="692696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tr-TR" sz="96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851920" y="2132856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96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6 Eksi"/>
          <p:cNvSpPr/>
          <p:nvPr/>
        </p:nvSpPr>
        <p:spPr>
          <a:xfrm>
            <a:off x="-180528" y="2780928"/>
            <a:ext cx="2160240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8" name="7 Çarpma"/>
          <p:cNvSpPr/>
          <p:nvPr/>
        </p:nvSpPr>
        <p:spPr>
          <a:xfrm>
            <a:off x="2051720" y="2996952"/>
            <a:ext cx="648072" cy="79208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5508104" y="548680"/>
            <a:ext cx="16831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tr-TR" sz="9600" b="1" cap="none" spc="50" dirty="0">
              <a:ln w="11430"/>
              <a:solidFill>
                <a:srgbClr val="92D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588224" y="476672"/>
            <a:ext cx="16831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tr-TR" sz="96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95536" y="2606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tr-TR" sz="9600" b="1" cap="none" spc="50" dirty="0">
              <a:ln w="11430"/>
              <a:solidFill>
                <a:srgbClr val="92D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12 Eksi"/>
          <p:cNvSpPr/>
          <p:nvPr/>
        </p:nvSpPr>
        <p:spPr>
          <a:xfrm>
            <a:off x="1547664" y="3789040"/>
            <a:ext cx="5184576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0" y="1628800"/>
            <a:ext cx="814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52555" y="3140968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tr-TR" sz="9600" b="1" cap="none" spc="50" dirty="0">
              <a:ln w="11430"/>
              <a:solidFill>
                <a:srgbClr val="92D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47435" y="5373216"/>
            <a:ext cx="89965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Öğretmenlerimi ve arkadaşlarımı çok severim.</a:t>
            </a:r>
            <a:endParaRPr lang="tr-TR" sz="3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633478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1443" y="0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85 0.11656 C 0.02795 0.13621 0.03351 0.15726 0.0316 0.182 C 0.03125 0.1864 0.02951 0.19033 0.02847 0.19449 C 0.02795 0.19657 0.02708 0.20051 0.02708 0.20074 C 0.02622 0.22618 0.02535 0.24283 0.0224 0.26618 C 0.02361 0.31845 0.02378 0.3314 0.03003 0.3728 C 0.03125 0.3913 0.03333 0.40865 0.02708 0.42599 C 0.02014 0.48034 0.02813 0.5259 0.03924 0.57562 C 0.0408 0.59042 0.04253 0.63159 0.04705 0.64939 C 0.04913 0.66836 0.05156 0.68617 0.05469 0.70467 C 0.05677 0.71739 0.05868 0.72849 0.06545 0.73751 C 0.06771 0.74653 0.07135 0.74768 0.07778 0.75185 C 0.08698 0.75115 0.09635 0.75208 0.10538 0.74977 C 0.10712 0.7493 0.10833 0.7463 0.10851 0.74375 C 0.10885 0.73543 0.10851 0.7271 0.10694 0.71901 C 0.10642 0.71623 0.10382 0.71507 0.10243 0.71299 C 0.10122 0.71114 0.10052 0.7086 0.09931 0.70675 C 0.09635 0.70236 0.09323 0.69865 0.0901 0.69449 C 0.08785 0.69149 0.08368 0.69264 0.0809 0.69033 C 0.07257 0.68293 0.06285 0.67877 0.05313 0.67599 C 0.04601 0.66928 0.03681 0.66952 0.02847 0.66581 C -0.00434 0.66743 -0.03785 0.66211 -0.06997 0.67183 C -0.07778 0.67414 -0.08333 0.6783 -0.09149 0.68015 C -0.10434 0.68594 -0.11632 0.69033 -0.12986 0.69241 C -0.1408 0.69727 -0.13611 0.69519 -0.14375 0.69865 C -0.14549 0.69935 -0.14653 0.70236 -0.14844 0.70259 C -0.16267 0.70444 -0.17708 0.70397 -0.19149 0.70467 C -0.20538 0.70606 -0.2191 0.70698 -0.23299 0.70883 C -0.24427 0.71022 -0.25538 0.71854 -0.26528 0.72109 C -0.27396 0.7234 -0.28281 0.72386 -0.29149 0.72525 C -0.3151 0.72456 -0.33872 0.72502 -0.36215 0.72317 C -0.3776 0.72201 -0.39479 0.71253 -0.4099 0.70883 C -0.43924 0.70166 -0.46753 0.69565 -0.49757 0.69241 C -0.53003 0.67761 -0.50347 0.68825 -0.58073 0.68617 C -0.60087 0.68223 -0.62031 0.67807 -0.64062 0.67599 C -0.65764 0.66836 -0.67847 0.6672 -0.69601 0.66581 C -0.70278 0.66281 -0.7092 0.6598 -0.71615 0.65749 C -0.71927 0.65471 -0.72222 0.65217 -0.72535 0.64939 C -0.72691 0.64801 -0.72986 0.64523 -0.72986 0.64546 C -0.73368 0.63783 -0.73594 0.63136 -0.73767 0.6228 C -0.73524 0.60314 -0.73351 0.60476 -0.72066 0.5962 C -0.71823 0.59458 -0.71562 0.59343 -0.71302 0.59204 C -0.71007 0.59065 -0.70382 0.58788 -0.70382 0.58811 C -0.68906 0.59112 -0.67361 0.59135 -0.6592 0.5962 C -0.64861 0.60545 -0.63854 0.61031 -0.62691 0.61656 C -0.62361 0.61841 -0.62066 0.62095 -0.61753 0.6228 C -0.61615 0.62372 -0.61458 0.62419 -0.61302 0.62488 C -0.60104 0.64014 -0.61701 0.62211 -0.60069 0.63297 C -0.59878 0.63436 -0.59792 0.6376 -0.59601 0.63922 C -0.59462 0.64038 -0.59306 0.64038 -0.59149 0.64107 C -0.5816 0.65101 -0.57118 0.65564 -0.5592 0.65957 C -0.53611 0.6753 -0.51267 0.69149 -0.48681 0.69657 C -0.47205 0.70929 -0.45156 0.71322 -0.43455 0.71693 C -0.42552 0.72109 -0.41719 0.72525 -0.40833 0.72941 C -0.40486 0.73103 -0.3875 0.73311 -0.38681 0.73335 C -0.34028 0.74306 -0.38108 0.73843 -0.32222 0.74167 C -0.2342 0.75162 -0.15035 0.7456 -0.06076 0.74375 C -0.04826 0.73265 -0.03507 0.71878 -0.02066 0.71299 C -0.00729 0.69519 -0.01389 0.69912 -0.00382 0.69449 C 0.00417 0.68154 0.00486 0.66836 0.01476 0.65957 C 0.01858 0.64338 0.02465 0.62904 0.02708 0.61239 C 0.02656 0.59667 0.02674 0.58094 0.02552 0.56544 C 0.02396 0.54648 0.00642 0.53816 -0.00069 0.52428 C -0.00677 0.51248 -0.01007 0.50138 -0.02066 0.49768 C -0.03142 0.48335 -0.02569 0.48681 -0.03611 0.48335 C -0.06267 0.44796 -0.10122 0.47641 -0.12986 0.48959 C -0.13785 0.50323 -0.14115 0.4993 -0.15139 0.50601 C -0.15816 0.5104 -0.16424 0.51387 -0.17153 0.51618 C -0.18403 0.52451 -0.19497 0.53284 -0.20833 0.53862 C -0.21476 0.54717 -0.21753 0.54694 -0.22691 0.54902 C -0.25087 0.56452 -0.27205 0.55088 -0.29149 0.53469 C -0.29861 0.52035 -0.29549 0.52659 -0.30069 0.51618 C -0.30469 0.50832 -0.29931 0.51087 -0.30538 0.50393 C -0.30816 0.50069 -0.31198 0.49907 -0.31458 0.4956 C -0.31615 0.49352 -0.31753 0.49167 -0.3191 0.48959 C -0.34618 0.49283 -0.33628 0.49352 -0.32535 0.49352 " pathEditMode="relative" rAng="0" ptsTypes="fffffffffffffffffffffffffffffffffffffffffffffffffffffffffffffffffffffffffffA">
                                      <p:cBhvr>
                                        <p:cTn id="9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3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54 0.10176 C 0.01546 0.12026 0.01632 0.14524 0.00834 0.1612 C 0.0073 0.17484 0.00712 0.18918 0.00365 0.20213 C 0.00226 0.21925 0.00018 0.23405 -0.00086 0.25139 C -0.00034 0.30019 -0.00816 0.38113 0.00834 0.43594 C 0.00886 0.44011 0.00921 0.44404 0.0099 0.4482 C 0.01077 0.45375 0.01303 0.46462 0.01303 0.46485 C 0.01407 0.48081 0.01528 0.49237 0.0191 0.50764 C 0.02101 0.52753 0.02084 0.52799 0.02987 0.54441 C 0.03143 0.54718 0.03455 0.55273 0.03455 0.55296 C 0.03768 0.57123 0.03455 0.55898 0.05296 0.58349 C 0.05469 0.5858 0.05556 0.58951 0.05747 0.59159 C 0.06441 0.59899 0.07205 0.605 0.08056 0.60801 C 0.0908 0.60569 0.10157 0.60569 0.11146 0.60176 C 0.12066 0.59806 0.12396 0.5858 0.13143 0.57933 C 0.13612 0.56892 0.1408 0.56152 0.14827 0.55458 C 0.15452 0.54233 0.15886 0.53215 0.16216 0.51781 C 0.16407 0.50972 0.16684 0.4933 0.16684 0.49353 C 0.16684 0.49191 0.1665 0.46485 0.16372 0.4563 C 0.16181 0.45051 0.15539 0.44381 0.15296 0.43988 C 0.14671 0.4297 0.1408 0.41536 0.13299 0.40704 C 0.13039 0.40426 0.12657 0.40357 0.12379 0.40102 C 0.10869 0.38668 0.09879 0.36402 0.08056 0.35593 C 0.06441 0.34066 0.04653 0.3254 0.02674 0.321 C 0.01441 0.31823 0.00226 0.31846 -0.01006 0.31499 C -0.0368 0.31568 -0.06336 0.31592 -0.0901 0.31707 C -0.10173 0.31753 -0.1092 0.32933 -0.11788 0.33742 C -0.12777 0.34667 -0.13732 0.35639 -0.14704 0.3661 C -0.1559 0.38969 -0.14166 0.35454 -0.15937 0.3846 C -0.16059 0.38668 -0.16006 0.39015 -0.16093 0.3927 C -0.16163 0.39501 -0.16302 0.39686 -0.16406 0.39894 C -0.16805 0.42253 -0.17656 0.44196 -0.18559 0.46254 C -0.19392 0.48104 -0.19965 0.49399 -0.21631 0.49723 C -0.23506 0.51434 -0.30468 0.50856 -0.33784 0.49122 C -0.35972 0.47988 -0.33819 0.48983 -0.35173 0.48081 C -0.3625 0.47364 -0.37343 0.46855 -0.38402 0.46046 C -0.38923 0.45653 -0.3993 0.4482 -0.3993 0.44843 C -0.40034 0.44612 -0.40659 0.43386 -0.40868 0.4297 C -0.40972 0.42762 -0.41059 0.42554 -0.41163 0.42346 C -0.41267 0.42137 -0.41475 0.41744 -0.41475 0.41767 C -0.41631 0.41097 -0.41961 0.40542 -0.42083 0.39894 C -0.42239 0.39085 -0.42239 0.38252 -0.42395 0.37443 C -0.42812 0.33072 -0.42899 0.28469 -0.40086 0.25555 C -0.39427 0.24168 -0.40277 0.25694 -0.3901 0.24515 C -0.38854 0.24376 -0.38819 0.24099 -0.38697 0.23914 C -0.38402 0.23474 -0.37777 0.22688 -0.37777 0.22711 C -0.36909 0.19242 -0.37691 0.1612 -0.3993 0.14062 C -0.40781 0.1242 -0.42673 0.11263 -0.44097 0.10801 C -0.45434 0.09552 -0.47864 0.10315 -0.49166 0.10384 C -0.50295 0.10824 -0.51111 0.11356 -0.52083 0.12234 C -0.52413 0.12535 -0.52829 0.12558 -0.53159 0.12836 C -0.54253 0.13738 -0.53316 0.13252 -0.54253 0.13668 C -0.54531 0.14894 -0.55017 0.14455 -0.55781 0.15102 C -0.5684 0.15981 -0.57795 0.16143 -0.5901 0.16328 C -0.59392 0.17068 -0.59739 0.18016 -0.60399 0.17137 " pathEditMode="relative" rAng="0" ptsTypes="ffffffffffffffffffffffffffffffffffffffffffffffffffffffA">
                                      <p:cBhvr>
                                        <p:cTn id="10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" y="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11957 C -0.00295 0.16652 -0.00521 0.18062 -0.00174 0.22803 C -0.00122 0.23474 0.00278 0.24006 0.00434 0.24654 C 0.00538 0.2507 0.00747 0.25879 0.00747 0.25902 C 0.00868 0.26804 0.01007 0.27544 0.01354 0.28354 C 0.01632 0.29001 0.02101 0.29487 0.02274 0.30181 C 0.025 0.31083 0.02309 0.30643 0.02899 0.3143 C 0.03229 0.3247 0.03455 0.3284 0.03976 0.33673 C 0.04097 0.33858 0.04149 0.34135 0.04288 0.34297 C 0.04618 0.34667 0.05434 0.34737 0.05816 0.34899 C 0.06128 0.35014 0.06424 0.35222 0.06736 0.35315 C 0.06997 0.35384 0.07257 0.35431 0.07517 0.35523 C 0.0783 0.35639 0.08437 0.35939 0.08437 0.35962 C 0.11076 0.35824 0.12986 0.35893 0.15365 0.35107 C 0.16285 0.34274 0.15451 0.34922 0.17205 0.34297 C 0.18281 0.33927 0.19358 0.33465 0.20434 0.33049 C 0.21389 0.31823 0.22708 0.31499 0.23976 0.31013 C 0.24514 0.30805 0.24965 0.30343 0.25503 0.30181 C 0.29097 0.29163 0.33056 0.29464 0.3658 0.29371 C 0.39271 0.29048 0.41719 0.2877 0.44427 0.28955 C 0.47622 0.30019 0.5033 0.30412 0.53663 0.30597 C 0.56146 0.3143 0.54479 0.3099 0.5875 0.31222 C 0.60903 0.31152 0.63073 0.3136 0.65208 0.31013 C 0.65694 0.30944 0.65972 0.30181 0.66441 0.29996 C 0.67726 0.2951 0.67153 0.29695 0.68125 0.29371 C 0.69201 0.27938 0.67951 0.29394 0.69201 0.28562 C 0.71267 0.27197 0.68767 0.28423 0.70278 0.27729 C 0.70799 0.27036 0.71389 0.26272 0.71979 0.25671 C 0.72274 0.2537 0.72639 0.25209 0.72899 0.24862 C 0.73056 0.24654 0.73177 0.24399 0.73351 0.24237 C 0.73785 0.23821 0.74288 0.2359 0.7474 0.2322 C 0.75434 0.21901 0.76806 0.21439 0.77517 0.20144 C 0.78125 0.19057 0.7776 0.19543 0.78594 0.1871 C 0.78854 0.17993 0.7901 0.17322 0.79358 0.16675 C 0.79583 0.15449 0.79826 0.14154 0.80122 0.12975 C 0.80382 0.11957 0.80903 0.11448 0.81042 0.10315 C 0.81215 0.08904 0.81337 0.07725 0.81667 0.06407 C 0.81823 0.0458 0.82205 0.02891 0.82431 0.01087 C 0.82483 -0.03075 0.82587 -0.07238 0.82587 -0.11401 C 0.82587 -0.14223 0.83611 -0.23149 0.81823 -0.27798 C 0.81615 -0.28908 0.81493 -0.29671 0.81042 -0.30666 C 0.80556 -0.3358 0.79115 -0.37326 0.77812 -0.39685 C 0.77049 -0.41073 0.76684 -0.41998 0.7566 -0.42992 C 0.74705 -0.43871 0.73524 -0.44334 0.72431 -0.44819 C 0.71649 -0.45166 0.70885 -0.46068 0.70122 -0.46461 C 0.69826 -0.46623 0.69514 -0.46577 0.69201 -0.46669 C 0.68316 -0.46924 0.67465 -0.47386 0.6658 -0.47687 C 0.63229 -0.49953 0.68212 -0.46762 0.64583 -0.48496 C 0.6434 -0.48612 0.64219 -0.49005 0.63976 -0.49121 C 0.63177 -0.49468 0.61719 -0.49722 0.60747 -0.4993 C 0.57743 -0.51272 0.54826 -0.51919 0.51667 -0.52197 C 0.40087 -0.5444 0.24375 -0.52451 0.15816 -0.52405 C 0.15503 -0.52266 0.15208 -0.52127 0.14896 -0.51988 C 0.1474 -0.51919 0.14427 -0.5178 0.14427 -0.51757 C 0.13733 -0.51156 0.12882 -0.5067 0.12135 -0.50138 C 0.11736 -0.49838 0.11233 -0.49768 0.10903 -0.49329 C 0.10122 -0.48288 0.10538 -0.48658 0.0967 -0.48103 C 0.08958 -0.46831 0.08194 -0.45675 0.07517 -0.44403 C 0.07066 -0.4357 0.0684 -0.42692 0.06285 -0.41951 C 0.05833 -0.40194 0.05486 -0.38436 0.05208 -0.36609 C 0.05278 -0.3277 0.05017 -0.27197 0.05816 -0.23103 C 0.05955 -0.216 0.06094 -0.20143 0.0658 -0.18778 C 0.06632 -0.18247 0.06615 -0.17668 0.06736 -0.1716 C 0.06823 -0.16766 0.07101 -0.16512 0.07205 -0.16119 C 0.07326 -0.15656 0.07274 -0.15148 0.07361 -0.14685 C 0.07431 -0.14269 0.07674 -0.13459 0.07674 -0.13436 C 0.07726 -0.1265 0.07743 -0.11817 0.07812 -0.11008 C 0.07899 -0.10013 0.08003 -0.10268 0.08281 -0.09366 C 0.08576 -0.08418 0.0875 -0.07446 0.09045 -0.06498 C 0.09323 -0.05643 0.09271 -0.04833 0.0967 -0.04024 C 0.09965 -0.02474 0.10903 -0.01665 0.1151 -0.00346 C 0.12708 0.02244 0.11354 0.00209 0.12431 0.01712 C 0.12622 0.02961 0.13264 0.03909 0.13819 0.04973 C 0.13872 0.05181 0.13906 0.05412 0.13976 0.05597 C 0.14062 0.05828 0.14219 0.0599 0.14288 0.06222 C 0.14375 0.06545 0.1434 0.06915 0.14427 0.07239 C 0.14757 0.08557 0.1526 0.0976 0.15503 0.11124 C 0.15573 0.11471 0.1559 0.11818 0.1566 0.12165 C 0.15799 0.12789 0.16128 0.13992 0.16128 0.14015 C 0.16319 0.15912 0.16788 0.20098 0.15972 0.21185 C 0.15712 0.21531 0.15417 0.21878 0.15052 0.21994 C 0.14444 0.22202 0.13212 0.22618 0.13212 0.22641 C 0.11684 0.22503 0.09375 0.2248 0.07969 0.21185 C 0.07309 0.20583 0.06927 0.19728 0.06285 0.19126 C 0.06042 0.18178 0.05747 0.18432 0.05503 0.17484 C 0.05781 0.15981 0.05556 0.1538 0.0658 0.15033 C 0.07708 0.1353 0.08594 0.13807 0.10122 0.13391 C 0.13229 0.13599 0.16267 0.142 0.19358 0.14617 C 0.20642 0.14547 0.21944 0.14686 0.23212 0.14408 C 0.24219 0.142 0.24757 0.1235 0.25365 0.11541 C 0.25417 0.11333 0.25382 0.11078 0.25503 0.10916 C 0.25625 0.10754 0.25903 0.10916 0.25972 0.10731 C 0.26059 0.10523 0.25573 0.09552 0.25503 0.09482 C 0.25434 0.09413 0.25312 0.09482 0.25208 0.09482 " pathEditMode="relative" rAng="0" ptsTypes="fffffffffffffffffffffffffffffffffffffffffffffffffffffffffffffffffffffffffffffffffffffffffffffA">
                                      <p:cBhvr>
                                        <p:cTn id="1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" y="-2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  <p:bldP spid="9" grpId="0"/>
      <p:bldP spid="9" grpId="1"/>
      <p:bldP spid="10" grpId="0"/>
      <p:bldP spid="10" grpId="1"/>
      <p:bldP spid="11" grpId="0"/>
      <p:bldP spid="13" grpId="0" animBg="1"/>
      <p:bldP spid="15" grpId="0"/>
      <p:bldP spid="16" grpId="0"/>
      <p:bldP spid="1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27784" y="764704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9600" b="1" cap="none" spc="50" dirty="0">
              <a:ln w="11430"/>
              <a:solidFill>
                <a:srgbClr val="92D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851920" y="692696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tr-TR" sz="96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851920" y="2132856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96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6 Eksi"/>
          <p:cNvSpPr/>
          <p:nvPr/>
        </p:nvSpPr>
        <p:spPr>
          <a:xfrm>
            <a:off x="-180528" y="2780928"/>
            <a:ext cx="2160240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8" name="7 Çarpma"/>
          <p:cNvSpPr/>
          <p:nvPr/>
        </p:nvSpPr>
        <p:spPr>
          <a:xfrm>
            <a:off x="2051720" y="2996952"/>
            <a:ext cx="648072" cy="79208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5508104" y="548680"/>
            <a:ext cx="16831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tr-TR" sz="9600" b="1" cap="none" spc="50" dirty="0">
              <a:ln w="11430"/>
              <a:solidFill>
                <a:srgbClr val="92D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588224" y="476672"/>
            <a:ext cx="16831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tr-TR" sz="96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95536" y="2606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tr-TR" sz="9600" b="1" cap="none" spc="50" dirty="0">
              <a:ln w="11430"/>
              <a:solidFill>
                <a:srgbClr val="92D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12 Eksi"/>
          <p:cNvSpPr/>
          <p:nvPr/>
        </p:nvSpPr>
        <p:spPr>
          <a:xfrm>
            <a:off x="1547664" y="3789040"/>
            <a:ext cx="5184576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0" y="1628800"/>
            <a:ext cx="814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52555" y="3140968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tr-TR" sz="9600" b="1" cap="none" spc="50" dirty="0">
              <a:ln w="11430"/>
              <a:solidFill>
                <a:srgbClr val="92D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008" y="5157192"/>
            <a:ext cx="90999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Okuldan eve gidince önce ödevlerimi yaparım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633478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1443" y="0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85 0.11656 C 0.02795 0.13621 0.03351 0.15726 0.0316 0.182 C 0.03125 0.1864 0.02951 0.19033 0.02847 0.19449 C 0.02795 0.19657 0.02708 0.20051 0.02708 0.20074 C 0.02622 0.22618 0.02535 0.24283 0.0224 0.26618 C 0.02361 0.31845 0.02378 0.3314 0.03003 0.3728 C 0.03125 0.3913 0.03333 0.40865 0.02708 0.42599 C 0.02014 0.48034 0.02813 0.5259 0.03924 0.57562 C 0.0408 0.59042 0.04253 0.63159 0.04705 0.64939 C 0.04913 0.66836 0.05156 0.68617 0.05469 0.70467 C 0.05677 0.71739 0.05868 0.72849 0.06545 0.73751 C 0.06771 0.74653 0.07135 0.74768 0.07778 0.75185 C 0.08698 0.75115 0.09635 0.75208 0.10538 0.74977 C 0.10712 0.7493 0.10833 0.7463 0.10851 0.74375 C 0.10885 0.73543 0.10851 0.7271 0.10694 0.71901 C 0.10642 0.71623 0.10382 0.71507 0.10243 0.71299 C 0.10122 0.71114 0.10052 0.7086 0.09931 0.70675 C 0.09635 0.70236 0.09323 0.69865 0.0901 0.69449 C 0.08785 0.69149 0.08368 0.69264 0.0809 0.69033 C 0.07257 0.68293 0.06285 0.67877 0.05313 0.67599 C 0.04601 0.66928 0.03681 0.66952 0.02847 0.66581 C -0.00434 0.66743 -0.03785 0.66211 -0.06997 0.67183 C -0.07778 0.67414 -0.08333 0.6783 -0.09149 0.68015 C -0.10434 0.68594 -0.11632 0.69033 -0.12986 0.69241 C -0.1408 0.69727 -0.13611 0.69519 -0.14375 0.69865 C -0.14549 0.69935 -0.14653 0.70236 -0.14844 0.70259 C -0.16267 0.70444 -0.17708 0.70397 -0.19149 0.70467 C -0.20538 0.70606 -0.2191 0.70698 -0.23299 0.70883 C -0.24427 0.71022 -0.25538 0.71854 -0.26528 0.72109 C -0.27396 0.7234 -0.28281 0.72386 -0.29149 0.72525 C -0.3151 0.72456 -0.33872 0.72502 -0.36215 0.72317 C -0.3776 0.72201 -0.39479 0.71253 -0.4099 0.70883 C -0.43924 0.70166 -0.46753 0.69565 -0.49757 0.69241 C -0.53003 0.67761 -0.50347 0.68825 -0.58073 0.68617 C -0.60087 0.68223 -0.62031 0.67807 -0.64062 0.67599 C -0.65764 0.66836 -0.67847 0.6672 -0.69601 0.66581 C -0.70278 0.66281 -0.7092 0.6598 -0.71615 0.65749 C -0.71927 0.65471 -0.72222 0.65217 -0.72535 0.64939 C -0.72691 0.64801 -0.72986 0.64523 -0.72986 0.64546 C -0.73368 0.63783 -0.73594 0.63136 -0.73767 0.6228 C -0.73524 0.60314 -0.73351 0.60476 -0.72066 0.5962 C -0.71823 0.59458 -0.71562 0.59343 -0.71302 0.59204 C -0.71007 0.59065 -0.70382 0.58788 -0.70382 0.58811 C -0.68906 0.59112 -0.67361 0.59135 -0.6592 0.5962 C -0.64861 0.60545 -0.63854 0.61031 -0.62691 0.61656 C -0.62361 0.61841 -0.62066 0.62095 -0.61753 0.6228 C -0.61615 0.62372 -0.61458 0.62419 -0.61302 0.62488 C -0.60104 0.64014 -0.61701 0.62211 -0.60069 0.63297 C -0.59878 0.63436 -0.59792 0.6376 -0.59601 0.63922 C -0.59462 0.64038 -0.59306 0.64038 -0.59149 0.64107 C -0.5816 0.65101 -0.57118 0.65564 -0.5592 0.65957 C -0.53611 0.6753 -0.51267 0.69149 -0.48681 0.69657 C -0.47205 0.70929 -0.45156 0.71322 -0.43455 0.71693 C -0.42552 0.72109 -0.41719 0.72525 -0.40833 0.72941 C -0.40486 0.73103 -0.3875 0.73311 -0.38681 0.73335 C -0.34028 0.74306 -0.38108 0.73843 -0.32222 0.74167 C -0.2342 0.75162 -0.15035 0.7456 -0.06076 0.74375 C -0.04826 0.73265 -0.03507 0.71878 -0.02066 0.71299 C -0.00729 0.69519 -0.01389 0.69912 -0.00382 0.69449 C 0.00417 0.68154 0.00486 0.66836 0.01476 0.65957 C 0.01858 0.64338 0.02465 0.62904 0.02708 0.61239 C 0.02656 0.59667 0.02674 0.58094 0.02552 0.56544 C 0.02396 0.54648 0.00642 0.53816 -0.00069 0.52428 C -0.00677 0.51248 -0.01007 0.50138 -0.02066 0.49768 C -0.03142 0.48335 -0.02569 0.48681 -0.03611 0.48335 C -0.06267 0.44796 -0.10122 0.47641 -0.12986 0.48959 C -0.13785 0.50323 -0.14115 0.4993 -0.15139 0.50601 C -0.15816 0.5104 -0.16424 0.51387 -0.17153 0.51618 C -0.18403 0.52451 -0.19497 0.53284 -0.20833 0.53862 C -0.21476 0.54717 -0.21753 0.54694 -0.22691 0.54902 C -0.25087 0.56452 -0.27205 0.55088 -0.29149 0.53469 C -0.29861 0.52035 -0.29549 0.52659 -0.30069 0.51618 C -0.30469 0.50832 -0.29931 0.51087 -0.30538 0.50393 C -0.30816 0.50069 -0.31198 0.49907 -0.31458 0.4956 C -0.31615 0.49352 -0.31753 0.49167 -0.3191 0.48959 C -0.34618 0.49283 -0.33628 0.49352 -0.32535 0.49352 " pathEditMode="relative" rAng="0" ptsTypes="fffffffffffffffffffffffffffffffffffffffffffffffffffffffffffffffffffffffffffA">
                                      <p:cBhvr>
                                        <p:cTn id="9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3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54 0.10176 C 0.01546 0.12026 0.01632 0.14524 0.00834 0.1612 C 0.0073 0.17484 0.00712 0.18918 0.00365 0.20213 C 0.00226 0.21925 0.00018 0.23405 -0.00086 0.25139 C -0.00034 0.30019 -0.00816 0.38113 0.00834 0.43594 C 0.00886 0.44011 0.00921 0.44404 0.0099 0.4482 C 0.01077 0.45375 0.01303 0.46462 0.01303 0.46485 C 0.01407 0.48081 0.01528 0.49237 0.0191 0.50764 C 0.02101 0.52753 0.02084 0.52799 0.02987 0.54441 C 0.03143 0.54718 0.03455 0.55273 0.03455 0.55296 C 0.03768 0.57123 0.03455 0.55898 0.05296 0.58349 C 0.05469 0.5858 0.05556 0.58951 0.05747 0.59159 C 0.06441 0.59899 0.07205 0.605 0.08056 0.60801 C 0.0908 0.60569 0.10157 0.60569 0.11146 0.60176 C 0.12066 0.59806 0.12396 0.5858 0.13143 0.57933 C 0.13612 0.56892 0.1408 0.56152 0.14827 0.55458 C 0.15452 0.54233 0.15886 0.53215 0.16216 0.51781 C 0.16407 0.50972 0.16684 0.4933 0.16684 0.49353 C 0.16684 0.49191 0.1665 0.46485 0.16372 0.4563 C 0.16181 0.45051 0.15539 0.44381 0.15296 0.43988 C 0.14671 0.4297 0.1408 0.41536 0.13299 0.40704 C 0.13039 0.40426 0.12657 0.40357 0.12379 0.40102 C 0.10869 0.38668 0.09879 0.36402 0.08056 0.35593 C 0.06441 0.34066 0.04653 0.3254 0.02674 0.321 C 0.01441 0.31823 0.00226 0.31846 -0.01006 0.31499 C -0.0368 0.31568 -0.06336 0.31592 -0.0901 0.31707 C -0.10173 0.31753 -0.1092 0.32933 -0.11788 0.33742 C -0.12777 0.34667 -0.13732 0.35639 -0.14704 0.3661 C -0.1559 0.38969 -0.14166 0.35454 -0.15937 0.3846 C -0.16059 0.38668 -0.16006 0.39015 -0.16093 0.3927 C -0.16163 0.39501 -0.16302 0.39686 -0.16406 0.39894 C -0.16805 0.42253 -0.17656 0.44196 -0.18559 0.46254 C -0.19392 0.48104 -0.19965 0.49399 -0.21631 0.49723 C -0.23506 0.51434 -0.30468 0.50856 -0.33784 0.49122 C -0.35972 0.47988 -0.33819 0.48983 -0.35173 0.48081 C -0.3625 0.47364 -0.37343 0.46855 -0.38402 0.46046 C -0.38923 0.45653 -0.3993 0.4482 -0.3993 0.44843 C -0.40034 0.44612 -0.40659 0.43386 -0.40868 0.4297 C -0.40972 0.42762 -0.41059 0.42554 -0.41163 0.42346 C -0.41267 0.42137 -0.41475 0.41744 -0.41475 0.41767 C -0.41631 0.41097 -0.41961 0.40542 -0.42083 0.39894 C -0.42239 0.39085 -0.42239 0.38252 -0.42395 0.37443 C -0.42812 0.33072 -0.42899 0.28469 -0.40086 0.25555 C -0.39427 0.24168 -0.40277 0.25694 -0.3901 0.24515 C -0.38854 0.24376 -0.38819 0.24099 -0.38697 0.23914 C -0.38402 0.23474 -0.37777 0.22688 -0.37777 0.22711 C -0.36909 0.19242 -0.37691 0.1612 -0.3993 0.14062 C -0.40781 0.1242 -0.42673 0.11263 -0.44097 0.10801 C -0.45434 0.09552 -0.47864 0.10315 -0.49166 0.10384 C -0.50295 0.10824 -0.51111 0.11356 -0.52083 0.12234 C -0.52413 0.12535 -0.52829 0.12558 -0.53159 0.12836 C -0.54253 0.13738 -0.53316 0.13252 -0.54253 0.13668 C -0.54531 0.14894 -0.55017 0.14455 -0.55781 0.15102 C -0.5684 0.15981 -0.57795 0.16143 -0.5901 0.16328 C -0.59392 0.17068 -0.59739 0.18016 -0.60399 0.17137 " pathEditMode="relative" rAng="0" ptsTypes="ffffffffffffffffffffffffffffffffffffffffffffffffffffffA">
                                      <p:cBhvr>
                                        <p:cTn id="10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" y="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11957 C -0.00295 0.16652 -0.00521 0.18062 -0.00174 0.22803 C -0.00122 0.23474 0.00278 0.24006 0.00434 0.24654 C 0.00538 0.2507 0.00747 0.25879 0.00747 0.25902 C 0.00868 0.26804 0.01007 0.27544 0.01354 0.28354 C 0.01632 0.29001 0.02101 0.29487 0.02274 0.30181 C 0.025 0.31083 0.02309 0.30643 0.02899 0.3143 C 0.03229 0.3247 0.03455 0.3284 0.03976 0.33673 C 0.04097 0.33858 0.04149 0.34135 0.04288 0.34297 C 0.04618 0.34667 0.05434 0.34737 0.05816 0.34899 C 0.06128 0.35014 0.06424 0.35222 0.06736 0.35315 C 0.06997 0.35384 0.07257 0.35431 0.07517 0.35523 C 0.0783 0.35639 0.08437 0.35939 0.08437 0.35962 C 0.11076 0.35824 0.12986 0.35893 0.15365 0.35107 C 0.16285 0.34274 0.15451 0.34922 0.17205 0.34297 C 0.18281 0.33927 0.19358 0.33465 0.20434 0.33049 C 0.21389 0.31823 0.22708 0.31499 0.23976 0.31013 C 0.24514 0.30805 0.24965 0.30343 0.25503 0.30181 C 0.29097 0.29163 0.33056 0.29464 0.3658 0.29371 C 0.39271 0.29048 0.41719 0.2877 0.44427 0.28955 C 0.47622 0.30019 0.5033 0.30412 0.53663 0.30597 C 0.56146 0.3143 0.54479 0.3099 0.5875 0.31222 C 0.60903 0.31152 0.63073 0.3136 0.65208 0.31013 C 0.65694 0.30944 0.65972 0.30181 0.66441 0.29996 C 0.67726 0.2951 0.67153 0.29695 0.68125 0.29371 C 0.69201 0.27938 0.67951 0.29394 0.69201 0.28562 C 0.71267 0.27197 0.68767 0.28423 0.70278 0.27729 C 0.70799 0.27036 0.71389 0.26272 0.71979 0.25671 C 0.72274 0.2537 0.72639 0.25209 0.72899 0.24862 C 0.73056 0.24654 0.73177 0.24399 0.73351 0.24237 C 0.73785 0.23821 0.74288 0.2359 0.7474 0.2322 C 0.75434 0.21901 0.76806 0.21439 0.77517 0.20144 C 0.78125 0.19057 0.7776 0.19543 0.78594 0.1871 C 0.78854 0.17993 0.7901 0.17322 0.79358 0.16675 C 0.79583 0.15449 0.79826 0.14154 0.80122 0.12975 C 0.80382 0.11957 0.80903 0.11448 0.81042 0.10315 C 0.81215 0.08904 0.81337 0.07725 0.81667 0.06407 C 0.81823 0.0458 0.82205 0.02891 0.82431 0.01087 C 0.82483 -0.03075 0.82587 -0.07238 0.82587 -0.11401 C 0.82587 -0.14223 0.83611 -0.23149 0.81823 -0.27798 C 0.81615 -0.28908 0.81493 -0.29671 0.81042 -0.30666 C 0.80556 -0.3358 0.79115 -0.37326 0.77812 -0.39685 C 0.77049 -0.41073 0.76684 -0.41998 0.7566 -0.42992 C 0.74705 -0.43871 0.73524 -0.44334 0.72431 -0.44819 C 0.71649 -0.45166 0.70885 -0.46068 0.70122 -0.46461 C 0.69826 -0.46623 0.69514 -0.46577 0.69201 -0.46669 C 0.68316 -0.46924 0.67465 -0.47386 0.6658 -0.47687 C 0.63229 -0.49953 0.68212 -0.46762 0.64583 -0.48496 C 0.6434 -0.48612 0.64219 -0.49005 0.63976 -0.49121 C 0.63177 -0.49468 0.61719 -0.49722 0.60747 -0.4993 C 0.57743 -0.51272 0.54826 -0.51919 0.51667 -0.52197 C 0.40087 -0.5444 0.24375 -0.52451 0.15816 -0.52405 C 0.15503 -0.52266 0.15208 -0.52127 0.14896 -0.51988 C 0.1474 -0.51919 0.14427 -0.5178 0.14427 -0.51757 C 0.13733 -0.51156 0.12882 -0.5067 0.12135 -0.50138 C 0.11736 -0.49838 0.11233 -0.49768 0.10903 -0.49329 C 0.10122 -0.48288 0.10538 -0.48658 0.0967 -0.48103 C 0.08958 -0.46831 0.08194 -0.45675 0.07517 -0.44403 C 0.07066 -0.4357 0.0684 -0.42692 0.06285 -0.41951 C 0.05833 -0.40194 0.05486 -0.38436 0.05208 -0.36609 C 0.05278 -0.3277 0.05017 -0.27197 0.05816 -0.23103 C 0.05955 -0.216 0.06094 -0.20143 0.0658 -0.18778 C 0.06632 -0.18247 0.06615 -0.17668 0.06736 -0.1716 C 0.06823 -0.16766 0.07101 -0.16512 0.07205 -0.16119 C 0.07326 -0.15656 0.07274 -0.15148 0.07361 -0.14685 C 0.07431 -0.14269 0.07674 -0.13459 0.07674 -0.13436 C 0.07726 -0.1265 0.07743 -0.11817 0.07812 -0.11008 C 0.07899 -0.10013 0.08003 -0.10268 0.08281 -0.09366 C 0.08576 -0.08418 0.0875 -0.07446 0.09045 -0.06498 C 0.09323 -0.05643 0.09271 -0.04833 0.0967 -0.04024 C 0.09965 -0.02474 0.10903 -0.01665 0.1151 -0.00346 C 0.12708 0.02244 0.11354 0.00209 0.12431 0.01712 C 0.12622 0.02961 0.13264 0.03909 0.13819 0.04973 C 0.13872 0.05181 0.13906 0.05412 0.13976 0.05597 C 0.14062 0.05828 0.14219 0.0599 0.14288 0.06222 C 0.14375 0.06545 0.1434 0.06915 0.14427 0.07239 C 0.14757 0.08557 0.1526 0.0976 0.15503 0.11124 C 0.15573 0.11471 0.1559 0.11818 0.1566 0.12165 C 0.15799 0.12789 0.16128 0.13992 0.16128 0.14015 C 0.16319 0.15912 0.16788 0.20098 0.15972 0.21185 C 0.15712 0.21531 0.15417 0.21878 0.15052 0.21994 C 0.14444 0.22202 0.13212 0.22618 0.13212 0.22641 C 0.11684 0.22503 0.09375 0.2248 0.07969 0.21185 C 0.07309 0.20583 0.06927 0.19728 0.06285 0.19126 C 0.06042 0.18178 0.05747 0.18432 0.05503 0.17484 C 0.05781 0.15981 0.05556 0.1538 0.0658 0.15033 C 0.07708 0.1353 0.08594 0.13807 0.10122 0.13391 C 0.13229 0.13599 0.16267 0.142 0.19358 0.14617 C 0.20642 0.14547 0.21944 0.14686 0.23212 0.14408 C 0.24219 0.142 0.24757 0.1235 0.25365 0.11541 C 0.25417 0.11333 0.25382 0.11078 0.25503 0.10916 C 0.25625 0.10754 0.25903 0.10916 0.25972 0.10731 C 0.26059 0.10523 0.25573 0.09552 0.25503 0.09482 C 0.25434 0.09413 0.25312 0.09482 0.25208 0.09482 " pathEditMode="relative" rAng="0" ptsTypes="fffffffffffffffffffffffffffffffffffffffffffffffffffffffffffffffffffffffffffffffffffffffffffffA">
                                      <p:cBhvr>
                                        <p:cTn id="1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" y="-2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  <p:bldP spid="9" grpId="0"/>
      <p:bldP spid="9" grpId="1"/>
      <p:bldP spid="10" grpId="0"/>
      <p:bldP spid="10" grpId="1"/>
      <p:bldP spid="11" grpId="0"/>
      <p:bldP spid="13" grpId="0" animBg="1"/>
      <p:bldP spid="15" grpId="0"/>
      <p:bldP spid="16" grpId="0"/>
      <p:bldP spid="16" grpId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23928" y="332656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788024" y="332656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067944" y="162880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860032" y="155679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Eksi"/>
          <p:cNvSpPr/>
          <p:nvPr/>
        </p:nvSpPr>
        <p:spPr>
          <a:xfrm>
            <a:off x="2267744" y="2996952"/>
            <a:ext cx="5184576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9" name="8 Çarpma"/>
          <p:cNvSpPr/>
          <p:nvPr/>
        </p:nvSpPr>
        <p:spPr>
          <a:xfrm>
            <a:off x="2771800" y="2420888"/>
            <a:ext cx="648072" cy="79208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6516216" y="40466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308304" y="40466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55576" y="26064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Eksi"/>
          <p:cNvSpPr/>
          <p:nvPr/>
        </p:nvSpPr>
        <p:spPr>
          <a:xfrm>
            <a:off x="251520" y="2636912"/>
            <a:ext cx="2160240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51520" y="1484784"/>
            <a:ext cx="814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899592" y="314096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308304" y="1772816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8028384" y="170080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691680" y="335699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Eksi"/>
          <p:cNvSpPr/>
          <p:nvPr/>
        </p:nvSpPr>
        <p:spPr>
          <a:xfrm>
            <a:off x="683568" y="5229200"/>
            <a:ext cx="2160240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95536" y="4221088"/>
            <a:ext cx="814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403648" y="528834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21 Eksi"/>
          <p:cNvSpPr/>
          <p:nvPr/>
        </p:nvSpPr>
        <p:spPr>
          <a:xfrm>
            <a:off x="2411760" y="5301208"/>
            <a:ext cx="5184576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843808" y="4149080"/>
            <a:ext cx="814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860032" y="528834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851920" y="528834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987824" y="528834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229240" y="6211669"/>
            <a:ext cx="59147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Kitap okumayı çok seviyorum.</a:t>
            </a:r>
            <a:endParaRPr lang="tr-TR" sz="3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950690" y="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9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3573016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29 Dikdörtgen"/>
          <p:cNvSpPr/>
          <p:nvPr/>
        </p:nvSpPr>
        <p:spPr>
          <a:xfrm>
            <a:off x="179512" y="633478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97 0.12697 C 0.02101 0.1487 0.02049 0.15819 0.02604 0.17622 C 0.02952 0.20328 0.03264 0.22988 0.03837 0.25624 C 0.03907 0.27197 0.04115 0.2877 0.0415 0.30342 C 0.04462 0.45097 0.03195 0.39824 0.04462 0.44889 C 0.0441 0.45906 0.04393 0.46947 0.04306 0.47965 C 0.04288 0.48173 0.04254 0.48427 0.0415 0.48566 C 0.03698 0.49167 0.02726 0.49815 0.02153 0.50208 C 0.01667 0.50532 0.01077 0.50486 0.00608 0.50832 C -0.00486 0.51642 -0.01215 0.52128 -0.02465 0.52474 C -0.20833 0.5222 -0.12569 0.53145 -0.19236 0.5185 C -0.20069 0.5111 -0.19392 0.51573 -0.20781 0.51226 C -0.2184 0.50948 -0.22951 0.5037 -0.23854 0.49607 C -0.24375 0.47502 -0.25573 0.45814 -0.26319 0.43848 C -0.26771 0.42669 -0.26562 0.42183 -0.27239 0.4098 C -0.27187 0.40102 -0.27257 0.39177 -0.27083 0.38321 C -0.27048 0.38113 -0.26632 0.37905 -0.26632 0.38113 " pathEditMode="relative" rAng="0" ptsTypes="ffffffffffffffffA">
                                      <p:cBhvr>
                                        <p:cTn id="9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46 0.07447 C 0.01545 0.08973 0.01545 0.10638 0.01927 0.12165 C 0.01997 0.14177 0.01858 0.17252 0.02379 0.19334 C 0.02552 0.24514 0.02986 0.2988 0.0408 0.34898 C 0.04201 0.36193 0.04514 0.37326 0.04688 0.38598 C 0.05156 0.41975 0.05399 0.44288 0.0684 0.47202 C 0.06927 0.47387 0.0691 0.47618 0.06997 0.47803 C 0.075 0.48774 0.07361 0.48104 0.07917 0.48844 C 0.08559 0.49699 0.09063 0.50925 0.09913 0.51503 C 0.10243 0.51734 0.10642 0.51758 0.1099 0.51919 C 0.11701 0.5185 0.12448 0.51943 0.13142 0.51711 C 0.13594 0.51549 0.13576 0.49376 0.13767 0.48635 C 0.13368 0.45028 0.12101 0.42229 0.09306 0.41466 C 0.08698 0.4105 0.08108 0.40934 0.07465 0.40634 C 0.04636 0.40703 0.01823 0.40657 -0.01007 0.40842 C -0.01736 0.40888 -0.02726 0.4142 -0.03472 0.41674 C -0.03941 0.41836 -0.04844 0.42276 -0.04844 0.42299 C -0.05642 0.43339 -0.05677 0.43016 -0.06545 0.43709 C -0.07951 0.4482 -0.06927 0.44426 -0.08385 0.4475 C -0.0908 0.45421 -0.09549 0.4556 -0.10382 0.45768 C -0.11007 0.45906 -0.12239 0.46184 -0.12239 0.46207 C -0.13437 0.46785 -0.1467 0.46762 -0.1592 0.46993 C -0.17483 0.47271 -0.18976 0.47618 -0.20538 0.47803 C -0.23368 0.4889 -0.26424 0.48335 -0.29305 0.48219 C -0.31719 0.47988 -0.34132 0.4741 -0.36545 0.46993 C -0.38854 0.46138 -0.4125 0.45791 -0.43611 0.45143 C -0.44392 0.43709 -0.45017 0.42091 -0.4592 0.40842 C -0.46128 0.40055 -0.46753 0.38968 -0.47153 0.3839 C -0.47378 0.38067 -0.47708 0.37882 -0.47934 0.37558 C -0.49288 0.35615 -0.48264 0.36216 -0.49305 0.35731 C -0.50746 0.3284 -0.52378 0.30897 -0.54392 0.28746 C -0.5493 0.28168 -0.5592 0.26087 -0.56545 0.25277 C -0.57205 0.2352 -0.58472 0.23104 -0.59462 0.21785 C -0.6 0.21068 -0.60347 0.20305 -0.61007 0.19727 C -0.61892 0.18062 -0.61667 0.18871 -0.61927 0.17484 C -0.61979 0.16397 -0.61996 0.15287 -0.62083 0.142 C -0.62135 0.13437 -0.62847 0.12165 -0.62847 0.12188 C -0.62986 0.11401 -0.63212 0.10985 -0.63472 0.10314 " pathEditMode="relative" rAng="0" ptsTypes="fffffffffffffffffffffffffffffffffffffA">
                                      <p:cBhvr>
                                        <p:cTn id="10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23 0.09852 C 0.02778 0.10361 0.02917 0.10986 0.03299 0.11703 C 0.03646 0.13298 0.0316 0.11194 0.0375 0.13136 C 0.04132 0.14362 0.04237 0.16166 0.05296 0.16629 C 0.05521 0.17507 0.06164 0.1753 0.06823 0.17646 C 0.09167 0.18016 0.11546 0.18062 0.13907 0.18271 C 0.18924 0.18086 0.20209 0.17646 0.24983 0.17438 C 0.26146 0.17184 0.27205 0.16652 0.28369 0.1642 C 0.30452 0.14987 0.28594 0.16097 0.33907 0.16212 C 0.38681 0.16305 0.43421 0.16351 0.48212 0.1642 C 0.53316 0.17461 0.50244 0.17022 0.57448 0.1723 C 0.57657 0.17299 0.57848 0.17392 0.58056 0.17438 C 0.58681 0.176 0.59306 0.17669 0.59914 0.17854 C 0.61615 0.18363 0.63299 0.19057 0.64983 0.19704 C 0.65591 0.19936 0.66077 0.20444 0.66685 0.20722 C 0.6875 0.22988 0.66233 0.20398 0.68212 0.21948 C 0.68594 0.22248 0.69289 0.22988 0.69289 0.23012 C 0.69671 0.23705 0.69896 0.24399 0.70365 0.25024 C 0.70521 0.26041 0.70834 0.26666 0.7099 0.27683 C 0.70747 0.31545 0.69636 0.32956 0.66685 0.33025 C 0.60278 0.33164 0.53855 0.33164 0.47448 0.33234 C 0.43507 0.33904 0.41233 0.34112 0.36806 0.34251 C 0.32587 0.35407 0.28039 0.35523 0.2375 0.35685 C 0.23195 0.35754 0.22605 0.35754 0.22066 0.35893 C 0.21754 0.35962 0.21459 0.3624 0.21129 0.36309 C 0.18334 0.36864 0.15504 0.3661 0.12674 0.36703 C 0.10365 0.37489 0.0783 0.36564 0.05452 0.36309 C 0.04983 0.36101 0.04514 0.36101 0.04063 0.35893 C 0.0349 0.35639 0.02935 0.34991 0.02362 0.34667 C 0.01928 0.34413 0.01372 0.3439 0.0099 0.34043 C 0.00122 0.3328 -0.00729 0.3247 -0.01631 0.318 C -0.02361 0.31268 -0.03194 0.30851 -0.0394 0.30366 C -0.04201 0.30204 -0.04444 0.30088 -0.04704 0.2995 C -0.05 0.29811 -0.05625 0.29533 -0.05625 0.29556 C -0.06111 0.28608 -0.07239 0.27845 -0.0809 0.27498 C -0.08645 0.26411 -0.09253 0.2574 -0.0993 0.24815 C -0.10121 0.23798 -0.10468 0.22942 -0.10711 0.21948 C -0.10538 0.20791 -0.10156 0.19843 -0.09635 0.18872 C -0.09357 0.17785 -0.08697 0.17276 -0.07934 0.16837 C -0.07638 0.16675 -0.07013 0.1642 -0.07013 0.16444 C -0.0493 0.14293 -0.02552 0.12975 0.0007 0.12535 C 0.02362 0.11749 0.04601 0.11425 0.0698 0.11101 C 0.10487 0.09945 0.06789 0.11101 0.16372 0.10685 C 0.18178 0.10616 0.20087 0.09922 0.21893 0.09667 C 0.23646 0.09159 0.25417 0.08673 0.27136 0.08025 C 0.28073 0.07678 0.28855 0.06985 0.29757 0.06592 C 0.29966 0.06383 0.30139 0.06129 0.30348 0.05967 C 0.30504 0.05851 0.30712 0.05898 0.30834 0.05759 C 0.30973 0.0562 0.31007 0.0532 0.31146 0.05158 C 0.31268 0.04996 0.31441 0.0488 0.31598 0.04741 C 0.31702 0.04533 0.31823 0.04348 0.3191 0.04117 C 0.3198 0.03932 0.3198 0.03701 0.32066 0.03516 C 0.3224 0.03099 0.32674 0.0229 0.32674 0.02313 C 0.32987 0.01064 0.34254 -0.03052 0.33143 -0.03052 L 0.34063 -0.02844 " pathEditMode="relative" rAng="0" ptsTypes="fffffffffffffffffffffffffffffffffffffffffffffffffffffAA">
                                      <p:cBhvr>
                                        <p:cTn id="1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" y="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0.15865 C 0.01441 0.19566 0.01198 0.22826 0.0033 0.26319 C 0.00243 0.27498 -0.0007 0.28608 -0.00139 0.29788 C -0.00799 0.41328 0.00156 0.36009 -0.00608 0.40056 C -0.00816 0.44681 -0.01285 0.50093 0.0033 0.54394 C 0.0125 0.54325 0.0217 0.54302 0.0309 0.54186 C 0.03298 0.54163 0.03559 0.54163 0.03715 0.53978 C 0.04305 0.53307 0.04722 0.51642 0.0493 0.50694 C 0.04878 0.49677 0.04878 0.48636 0.04792 0.47618 C 0.04757 0.47133 0.04323 0.46277 0.04167 0.45999 C 0.03125 0.44126 0.01788 0.42022 0.00017 0.4149 C -0.00868 0.40703 1.38889E-6 0.41374 -0.01215 0.40865 C -0.01372 0.40796 -0.0217 0.4031 -0.02448 0.40241 C -0.03629 0.39963 -0.04809 0.39709 -0.0599 0.39431 C -0.06858 0.39593 -0.0783 0.39478 -0.08594 0.40056 C -0.08906 0.40287 -0.09514 0.40865 -0.09514 0.40888 C -0.09861 0.41559 -0.10261 0.4223 -0.10608 0.42924 C -0.10799 0.43733 -0.11024 0.4445 -0.11372 0.45167 C -0.11493 0.48011 -0.1158 0.5037 -0.12761 0.52752 C -0.13195 0.54672 -0.14948 0.5488 -0.16146 0.55412 C -0.1875 0.55319 -0.21458 0.55898 -0.23976 0.54996 C -0.24462 0.54834 -0.25052 0.54233 -0.25521 0.53978 C -0.2684 0.53261 -0.28316 0.52267 -0.2967 0.51943 C -0.30417 0.50949 -0.31024 0.50856 -0.31979 0.50486 C -0.33906 0.49746 -0.35972 0.49538 -0.37986 0.4926 C -0.39045 0.48566 -0.4007 0.48104 -0.41059 0.47225 C -0.41424 0.46901 -0.41667 0.46416 -0.41979 0.45999 C -0.4224 0.45653 -0.42604 0.44751 -0.42604 0.44774 C -0.42917 0.42762 -0.42483 0.44566 -0.43212 0.43109 C -0.43715 0.42091 -0.43872 0.40727 -0.44288 0.3964 C -0.44827 0.38252 -0.45608 0.37142 -0.46146 0.35731 C -0.45972 0.34806 -0.45608 0.34459 -0.45208 0.33696 C -0.45382 0.33002 -0.45208 0.33072 -0.45521 0.33072 " pathEditMode="relative" rAng="0" ptsTypes="ffffffffffffffffffffffffffffffffA">
                                      <p:cBhvr>
                                        <p:cTn id="1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59 0.09552 C 0.00573 0.20005 -0.00347 0.31499 0.01754 0.41721 C 0.01893 0.4371 0.0191 0.45791 0.0283 0.47456 C 0.03195 0.48913 0.0342 0.50301 0.04375 0.51157 C 0.04879 0.52683 0.05573 0.54695 0.06841 0.5525 C 0.08403 0.54834 0.0915 0.54394 0.10226 0.53007 C 0.10625 0.51365 0.10521 0.49723 0.10834 0.48081 C 0.10782 0.46647 0.10868 0.4519 0.10677 0.43779 C 0.10556 0.42808 0.09514 0.40819 0.08993 0.39894 C 0.0875 0.38899 0.08038 0.38298 0.07292 0.38044 C 0.06233 0.36564 0.04653 0.36078 0.03299 0.35176 C 0.01962 0.34274 0.03108 0.34737 0.0191 0.34343 C 0.00955 0.33511 0.01997 0.3432 0.00226 0.33534 C -0.0151 0.32748 -0.0059 0.32933 -0.03472 0.32701 C -0.04791 0.3284 -0.05781 0.3291 -0.07014 0.33326 C -0.08489 0.34343 -0.06527 0.33118 -0.08698 0.3395 C -0.09253 0.34158 -0.09826 0.34713 -0.10399 0.34968 C -0.11041 0.35592 -0.11527 0.358 -0.12239 0.36194 C -0.1493 0.37674 -0.12569 0.3661 -0.13941 0.37211 C -0.14791 0.37997 -0.15885 0.38159 -0.16857 0.38645 C -0.1809 0.39246 -0.18646 0.39848 -0.1993 0.40079 C -0.20937 0.40749 -0.21979 0.41166 -0.23003 0.41721 C -0.23333 0.41906 -0.23611 0.42206 -0.23941 0.42345 C -0.2434 0.42507 -0.24757 0.42461 -0.25156 0.42553 C -0.25364 0.426 -0.25573 0.42669 -0.25781 0.42762 C -0.26771 0.43178 -0.27517 0.43571 -0.28541 0.43779 C -0.29843 0.44635 -0.3158 0.4556 -0.33003 0.45837 C -0.35781 0.46924 -0.38593 0.47687 -0.41475 0.48081 C -0.42847 0.48451 -0.44045 0.48566 -0.45468 0.48705 C -0.47378 0.48613 -0.49583 0.49491 -0.51163 0.48081 C -0.51857 0.47456 -0.52604 0.47017 -0.53316 0.46439 C -0.53628 0.46184 -0.53923 0.45907 -0.54236 0.45629 C -0.54392 0.4549 -0.54705 0.45213 -0.54705 0.45236 C -0.5526 0.4408 -0.54843 0.44704 -0.56232 0.43779 C -0.56423 0.4364 -0.56527 0.43317 -0.56701 0.43155 C -0.56892 0.4297 -0.57118 0.429 -0.57326 0.42762 C -0.575 0.41975 -0.57847 0.41443 -0.5809 0.40703 C -0.58159 0.40495 -0.58159 0.40264 -0.58246 0.40079 C -0.5875 0.39038 -0.58646 0.3994 -0.5901 0.38853 C -0.59618 0.37026 -0.58941 0.38159 -0.59774 0.37003 C -0.60087 0.358 -0.60468 0.34783 -0.61007 0.33742 C -0.61406 0.34528 -0.61441 0.35292 -0.61632 0.36194 C -0.61666 0.36402 -0.61909 0.36702 -0.61771 0.36818 C -0.61597 0.3698 -0.61163 0.3661 -0.61163 0.36633 " pathEditMode="relative" rAng="0" ptsTypes="fffffffffffffffffffffffffffffffffffffffffffA">
                                      <p:cBhvr>
                                        <p:cTn id="1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" y="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74 0.09389 C 0.0816 0.09991 0.13628 0.10222 0.19132 0.10615 C 0.20156 0.10823 0.21024 0.11239 0.22049 0.11447 C 0.27969 0.11262 0.32951 0.11378 0.38507 0.10615 C 0.40174 0.09343 0.42552 0.09713 0.44358 0.09597 C 0.46007 0.0851 0.44115 0.0962 0.47899 0.08973 C 0.48125 0.08927 0.48281 0.08672 0.48507 0.0858 C 0.49253 0.0821 0.49635 0.0814 0.50365 0.07955 C 0.51458 0.07331 0.52413 0.06591 0.53594 0.06313 C 0.54236 0.05458 0.54965 0.05388 0.55746 0.0488 C 0.57674 0.03608 0.55365 0.0488 0.57292 0.03862 C 0.58264 0.02567 0.59201 0.01364 0.60208 0.00162 C 0.60851 -0.00602 0.62014 -0.01573 0.62517 -0.02498 C 0.63333 -0.04001 0.63871 -0.05782 0.6467 -0.07216 C 0.64948 -0.0828 0.65035 -0.08719 0.6559 -0.09667 C 0.66059 -0.1154 0.66128 -0.13876 0.64514 -0.14593 C 0.63681 -0.15703 0.63316 -0.16143 0.62205 -0.16628 C 0.61684 -0.17345 0.61302 -0.17392 0.6066 -0.17877 C 0.58837 -0.19242 0.57552 -0.19681 0.55434 -0.19912 C 0.54392 -0.20259 0.53403 -0.20606 0.52361 -0.2093 C 0.51944 -0.21046 0.51128 -0.21346 0.51128 -0.21323 C 0.47274 -0.21277 0.43437 -0.21254 0.39583 -0.21138 C 0.37274 -0.21069 0.35191 -0.19404 0.32969 -0.18895 C 0.32205 -0.18733 0.31424 -0.1864 0.3066 -0.18479 C 0.28767 -0.18617 0.26875 -0.1871 0.24983 -0.18895 C 0.24097 -0.18987 0.2375 -0.19404 0.22969 -0.19704 C 0.21927 -0.20097 0.20799 -0.20306 0.1974 -0.20537 C 0.19236 -0.20976 0.19462 -0.2093 0.19132 -0.2093 " pathEditMode="relative" rAng="0" ptsTypes="fffffffffffffffffffffffffffA">
                                      <p:cBhvr>
                                        <p:cTn id="2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" y="-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 animBg="1"/>
      <p:bldP spid="10" grpId="0"/>
      <p:bldP spid="10" grpId="1"/>
      <p:bldP spid="11" grpId="0"/>
      <p:bldP spid="11" grpId="1"/>
      <p:bldP spid="12" grpId="0"/>
      <p:bldP spid="13" grpId="0" animBg="1"/>
      <p:bldP spid="16" grpId="0"/>
      <p:bldP spid="17" grpId="0"/>
      <p:bldP spid="17" grpId="1"/>
      <p:bldP spid="14" grpId="0"/>
      <p:bldP spid="14" grpId="1"/>
      <p:bldP spid="15" grpId="0"/>
      <p:bldP spid="15" grpId="1"/>
      <p:bldP spid="18" grpId="0"/>
      <p:bldP spid="19" grpId="0" animBg="1"/>
      <p:bldP spid="20" grpId="0"/>
      <p:bldP spid="21" grpId="0"/>
      <p:bldP spid="21" grpId="1"/>
      <p:bldP spid="22" grpId="0" animBg="1"/>
      <p:bldP spid="23" grpId="0"/>
      <p:bldP spid="24" grpId="0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23928" y="332656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788024" y="332656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067944" y="162880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860032" y="155679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Eksi"/>
          <p:cNvSpPr/>
          <p:nvPr/>
        </p:nvSpPr>
        <p:spPr>
          <a:xfrm>
            <a:off x="2267744" y="2996952"/>
            <a:ext cx="5184576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9" name="8 Çarpma"/>
          <p:cNvSpPr/>
          <p:nvPr/>
        </p:nvSpPr>
        <p:spPr>
          <a:xfrm>
            <a:off x="2771800" y="2420888"/>
            <a:ext cx="648072" cy="79208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6516216" y="40466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308304" y="40466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43793" y="26064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Eksi"/>
          <p:cNvSpPr/>
          <p:nvPr/>
        </p:nvSpPr>
        <p:spPr>
          <a:xfrm>
            <a:off x="251520" y="2636912"/>
            <a:ext cx="2160240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51520" y="1484784"/>
            <a:ext cx="814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87809" y="314096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14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308304" y="1772816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8028384" y="170080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691680" y="335699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Eksi"/>
          <p:cNvSpPr/>
          <p:nvPr/>
        </p:nvSpPr>
        <p:spPr>
          <a:xfrm>
            <a:off x="683568" y="5229200"/>
            <a:ext cx="2160240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95536" y="4221088"/>
            <a:ext cx="814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403648" y="528834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21 Eksi"/>
          <p:cNvSpPr/>
          <p:nvPr/>
        </p:nvSpPr>
        <p:spPr>
          <a:xfrm>
            <a:off x="2411760" y="5301208"/>
            <a:ext cx="5184576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843808" y="4149080"/>
            <a:ext cx="814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860032" y="528834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851920" y="528834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987824" y="528834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644008" y="6021288"/>
            <a:ext cx="427745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Şiir okumayı severim.</a:t>
            </a:r>
            <a:endParaRPr lang="tr-TR" sz="3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950690" y="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9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3717032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29 Dikdörtgen"/>
          <p:cNvSpPr/>
          <p:nvPr/>
        </p:nvSpPr>
        <p:spPr>
          <a:xfrm>
            <a:off x="179512" y="633478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97 0.12697 C 0.02101 0.1487 0.02049 0.15819 0.02604 0.17622 C 0.02952 0.20328 0.03264 0.22988 0.03837 0.25624 C 0.03907 0.27197 0.04115 0.2877 0.0415 0.30342 C 0.04462 0.45097 0.03195 0.39824 0.04462 0.44889 C 0.0441 0.45906 0.04393 0.46947 0.04306 0.47965 C 0.04288 0.48173 0.04254 0.48427 0.0415 0.48566 C 0.03698 0.49167 0.02726 0.49815 0.02153 0.50208 C 0.01667 0.50532 0.01077 0.50486 0.00608 0.50832 C -0.00486 0.51642 -0.01215 0.52128 -0.02465 0.52474 C -0.20833 0.5222 -0.12569 0.53145 -0.19236 0.5185 C -0.20069 0.5111 -0.19392 0.51573 -0.20781 0.51226 C -0.2184 0.50948 -0.22951 0.5037 -0.23854 0.49607 C -0.24375 0.47502 -0.25573 0.45814 -0.26319 0.43848 C -0.26771 0.42669 -0.26562 0.42183 -0.27239 0.4098 C -0.27187 0.40102 -0.27257 0.39177 -0.27083 0.38321 C -0.27048 0.38113 -0.26632 0.37905 -0.26632 0.38113 " pathEditMode="relative" rAng="0" ptsTypes="ffffffffffffffffA">
                                      <p:cBhvr>
                                        <p:cTn id="9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88 0.07447 C 0.04688 0.08973 0.04688 0.10638 0.0507 0.12165 C 0.05139 0.14177 0.05 0.17252 0.05521 0.19334 C 0.05695 0.24514 0.06129 0.2988 0.07222 0.34898 C 0.07344 0.36193 0.07656 0.37326 0.0783 0.38598 C 0.08299 0.41975 0.08542 0.44288 0.09983 0.47202 C 0.1007 0.47387 0.10052 0.47618 0.10139 0.47803 C 0.10642 0.48774 0.10504 0.48104 0.11059 0.48844 C 0.11701 0.49699 0.12205 0.50925 0.13056 0.51503 C 0.13386 0.51734 0.13785 0.51758 0.14132 0.51919 C 0.14844 0.5185 0.1559 0.51943 0.16285 0.51711 C 0.16736 0.51549 0.16719 0.49376 0.1691 0.48635 C 0.16511 0.45028 0.15243 0.42229 0.12448 0.41466 C 0.1184 0.4105 0.1125 0.40934 0.10608 0.40634 C 0.07778 0.40703 0.04965 0.40657 0.02136 0.40842 C 0.01406 0.40888 0.00417 0.4142 -0.0033 0.41674 C -0.00799 0.41836 -0.01701 0.42276 -0.01701 0.42299 C -0.025 0.43339 -0.02535 0.43016 -0.03403 0.43709 C -0.04809 0.4482 -0.03785 0.44426 -0.05243 0.4475 C -0.05937 0.45421 -0.06406 0.4556 -0.07239 0.45768 C -0.07864 0.45906 -0.09097 0.46184 -0.09097 0.46207 C -0.10295 0.46785 -0.11528 0.46762 -0.12778 0.46993 C -0.1434 0.47271 -0.15833 0.47618 -0.17396 0.47803 C -0.20226 0.4889 -0.23281 0.48335 -0.26163 0.48219 C -0.28576 0.47988 -0.30989 0.4741 -0.33403 0.46993 C -0.35712 0.46138 -0.38108 0.45791 -0.40469 0.45143 C -0.4125 0.43709 -0.41875 0.42091 -0.42778 0.40842 C -0.42986 0.40055 -0.43611 0.38968 -0.4401 0.3839 C -0.44236 0.38067 -0.44566 0.37882 -0.44792 0.37558 C -0.46146 0.35615 -0.45121 0.36216 -0.46163 0.35731 C -0.47604 0.3284 -0.49236 0.30897 -0.5125 0.28746 C -0.51788 0.28168 -0.52778 0.26087 -0.53403 0.25277 C -0.54062 0.2352 -0.5533 0.23104 -0.56319 0.21785 C -0.56858 0.21068 -0.57205 0.20305 -0.57864 0.19727 C -0.5875 0.18062 -0.58524 0.18871 -0.58785 0.17484 C -0.58837 0.16397 -0.58854 0.15287 -0.58941 0.142 C -0.58993 0.13437 -0.59705 0.12165 -0.59705 0.12188 C -0.59844 0.11401 -0.60069 0.10985 -0.6033 0.10314 " pathEditMode="relative" rAng="0" ptsTypes="fffffffffffffffffffffffffffffffffffffA">
                                      <p:cBhvr>
                                        <p:cTn id="10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23 0.09852 C 0.02778 0.10361 0.02917 0.10986 0.03299 0.11703 C 0.03646 0.13298 0.0316 0.11194 0.0375 0.13136 C 0.04132 0.14362 0.04237 0.16166 0.05296 0.16629 C 0.05521 0.17507 0.06164 0.1753 0.06823 0.17646 C 0.09167 0.18016 0.11546 0.18062 0.13907 0.18271 C 0.18924 0.18086 0.20209 0.17646 0.24983 0.17438 C 0.26146 0.17184 0.27205 0.16652 0.28369 0.1642 C 0.30452 0.14987 0.28594 0.16097 0.33907 0.16212 C 0.38681 0.16305 0.43421 0.16351 0.48212 0.1642 C 0.53316 0.17461 0.50244 0.17022 0.57448 0.1723 C 0.57657 0.17299 0.57848 0.17392 0.58056 0.17438 C 0.58681 0.176 0.59306 0.17669 0.59914 0.17854 C 0.61615 0.18363 0.63299 0.19057 0.64983 0.19704 C 0.65591 0.19936 0.66077 0.20444 0.66685 0.20722 C 0.6875 0.22988 0.66233 0.20398 0.68212 0.21948 C 0.68594 0.22248 0.69289 0.22988 0.69289 0.23012 C 0.69671 0.23705 0.69896 0.24399 0.70365 0.25024 C 0.70521 0.26041 0.70834 0.26666 0.7099 0.27683 C 0.70747 0.31545 0.69636 0.32956 0.66685 0.33025 C 0.60278 0.33164 0.53855 0.33164 0.47448 0.33234 C 0.43507 0.33904 0.41233 0.34112 0.36806 0.34251 C 0.32587 0.35407 0.28039 0.35523 0.2375 0.35685 C 0.23195 0.35754 0.22605 0.35754 0.22066 0.35893 C 0.21754 0.35962 0.21459 0.3624 0.21129 0.36309 C 0.18334 0.36864 0.15504 0.3661 0.12674 0.36703 C 0.10365 0.37489 0.0783 0.36564 0.05452 0.36309 C 0.04983 0.36101 0.04514 0.36101 0.04063 0.35893 C 0.0349 0.35639 0.02935 0.34991 0.02362 0.34667 C 0.01928 0.34413 0.01372 0.3439 0.0099 0.34043 C 0.00122 0.3328 -0.00729 0.3247 -0.01631 0.318 C -0.02361 0.31268 -0.03194 0.30851 -0.0394 0.30366 C -0.04201 0.30204 -0.04444 0.30088 -0.04704 0.2995 C -0.05 0.29811 -0.05625 0.29533 -0.05625 0.29556 C -0.06111 0.28608 -0.07239 0.27845 -0.0809 0.27498 C -0.08645 0.26411 -0.09253 0.2574 -0.0993 0.24815 C -0.10121 0.23798 -0.10468 0.22942 -0.10711 0.21948 C -0.10538 0.20791 -0.10156 0.19843 -0.09635 0.18872 C -0.09357 0.17785 -0.08697 0.17276 -0.07934 0.16837 C -0.07638 0.16675 -0.07013 0.1642 -0.07013 0.16444 C -0.0493 0.14293 -0.02552 0.12975 0.0007 0.12535 C 0.02362 0.11749 0.04601 0.11425 0.0698 0.11101 C 0.10487 0.09945 0.06789 0.11101 0.16372 0.10685 C 0.18178 0.10616 0.20087 0.09922 0.21893 0.09667 C 0.23646 0.09159 0.25417 0.08673 0.27136 0.08025 C 0.28073 0.07678 0.28855 0.06985 0.29757 0.06592 C 0.29966 0.06383 0.30139 0.06129 0.30348 0.05967 C 0.30504 0.05851 0.30712 0.05898 0.30834 0.05759 C 0.30973 0.0562 0.31007 0.0532 0.31146 0.05158 C 0.31268 0.04996 0.31441 0.0488 0.31598 0.04741 C 0.31702 0.04533 0.31823 0.04348 0.3191 0.04117 C 0.3198 0.03932 0.3198 0.03701 0.32066 0.03516 C 0.3224 0.03099 0.32674 0.0229 0.32674 0.02313 C 0.32987 0.01064 0.34254 -0.03052 0.33143 -0.03052 L 0.34063 -0.02844 " pathEditMode="relative" rAng="0" ptsTypes="fffffffffffffffffffffffffffffffffffffffffffffffffffffAA">
                                      <p:cBhvr>
                                        <p:cTn id="1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" y="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85 0.14801 C 0.06163 0.18502 0.0592 0.21763 0.05052 0.25255 C 0.04965 0.26434 0.04653 0.27544 0.04583 0.28724 C 0.03923 0.40264 0.04878 0.34945 0.04114 0.38992 C 0.03906 0.43617 0.03437 0.49029 0.05052 0.53331 C 0.05972 0.53261 0.06892 0.53238 0.07812 0.53122 C 0.08021 0.53099 0.08281 0.53099 0.08437 0.52914 C 0.09028 0.52244 0.09444 0.50579 0.09653 0.4963 C 0.09601 0.48613 0.09601 0.47572 0.09514 0.46554 C 0.09479 0.46069 0.09045 0.45213 0.08889 0.44936 C 0.07847 0.43062 0.0651 0.40958 0.04739 0.40426 C 0.03854 0.3964 0.04722 0.4031 0.03507 0.39801 C 0.03351 0.39732 0.02552 0.39246 0.02274 0.39177 C 0.01094 0.389 -0.00087 0.38645 -0.01267 0.38368 C -0.02136 0.38529 -0.03108 0.38414 -0.03872 0.38992 C -0.04184 0.39223 -0.04792 0.39801 -0.04792 0.39825 C -0.05139 0.40495 -0.05538 0.41166 -0.05886 0.4186 C -0.06077 0.42669 -0.06302 0.43386 -0.06649 0.44103 C -0.06771 0.46948 -0.06858 0.49307 -0.08038 0.51689 C -0.08472 0.53608 -0.10226 0.53816 -0.11424 0.54348 C -0.14028 0.54256 -0.16736 0.54834 -0.19254 0.53932 C -0.1974 0.5377 -0.2033 0.53169 -0.20799 0.52914 C -0.22118 0.52197 -0.23594 0.51203 -0.24948 0.50879 C -0.25695 0.49885 -0.26302 0.49792 -0.27257 0.49422 C -0.29184 0.48682 -0.3125 0.48474 -0.33264 0.48196 C -0.34323 0.47503 -0.35347 0.4704 -0.36337 0.46161 C -0.36702 0.45838 -0.36945 0.45352 -0.37257 0.44936 C -0.37517 0.44589 -0.37882 0.43687 -0.37882 0.4371 C -0.38195 0.41698 -0.37761 0.43502 -0.3849 0.42045 C -0.38993 0.41027 -0.39149 0.39663 -0.39566 0.38576 C -0.40104 0.37188 -0.40886 0.36078 -0.41424 0.34667 C -0.4125 0.33742 -0.40886 0.33395 -0.40486 0.32632 C -0.4066 0.31938 -0.40486 0.32008 -0.40799 0.32008 " pathEditMode="relative" rAng="0" ptsTypes="ffffffffffffffffffffffffffffffffA">
                                      <p:cBhvr>
                                        <p:cTn id="1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59 0.09552 C 0.00573 0.20005 -0.00347 0.31499 0.01754 0.41721 C 0.01893 0.4371 0.0191 0.45791 0.0283 0.47456 C 0.03195 0.48913 0.0342 0.50301 0.04375 0.51157 C 0.04879 0.52683 0.05573 0.54695 0.06841 0.5525 C 0.08403 0.54834 0.0915 0.54394 0.10226 0.53007 C 0.10625 0.51365 0.10521 0.49723 0.10834 0.48081 C 0.10782 0.46647 0.10868 0.4519 0.10677 0.43779 C 0.10556 0.42808 0.09514 0.40819 0.08993 0.39894 C 0.0875 0.38899 0.08038 0.38298 0.07292 0.38044 C 0.06233 0.36564 0.04653 0.36078 0.03299 0.35176 C 0.01962 0.34274 0.03108 0.34737 0.0191 0.34343 C 0.00955 0.33511 0.01997 0.3432 0.00226 0.33534 C -0.0151 0.32748 -0.0059 0.32933 -0.03472 0.32701 C -0.04791 0.3284 -0.05781 0.3291 -0.07014 0.33326 C -0.08489 0.34343 -0.06527 0.33118 -0.08698 0.3395 C -0.09253 0.34158 -0.09826 0.34713 -0.10399 0.34968 C -0.11041 0.35592 -0.11527 0.358 -0.12239 0.36194 C -0.1493 0.37674 -0.12569 0.3661 -0.13941 0.37211 C -0.14791 0.37997 -0.15885 0.38159 -0.16857 0.38645 C -0.1809 0.39246 -0.18646 0.39848 -0.1993 0.40079 C -0.20937 0.40749 -0.21979 0.41166 -0.23003 0.41721 C -0.23333 0.41906 -0.23611 0.42206 -0.23941 0.42345 C -0.2434 0.42507 -0.24757 0.42461 -0.25156 0.42553 C -0.25364 0.426 -0.25573 0.42669 -0.25781 0.42762 C -0.26771 0.43178 -0.27517 0.43571 -0.28541 0.43779 C -0.29843 0.44635 -0.3158 0.4556 -0.33003 0.45837 C -0.35781 0.46924 -0.38593 0.47687 -0.41475 0.48081 C -0.42847 0.48451 -0.44045 0.48566 -0.45468 0.48705 C -0.47378 0.48613 -0.49583 0.49491 -0.51163 0.48081 C -0.51857 0.47456 -0.52604 0.47017 -0.53316 0.46439 C -0.53628 0.46184 -0.53923 0.45907 -0.54236 0.45629 C -0.54392 0.4549 -0.54705 0.45213 -0.54705 0.45236 C -0.5526 0.4408 -0.54843 0.44704 -0.56232 0.43779 C -0.56423 0.4364 -0.56527 0.43317 -0.56701 0.43155 C -0.56892 0.4297 -0.57118 0.429 -0.57326 0.42762 C -0.575 0.41975 -0.57847 0.41443 -0.5809 0.40703 C -0.58159 0.40495 -0.58159 0.40264 -0.58246 0.40079 C -0.5875 0.39038 -0.58646 0.3994 -0.5901 0.38853 C -0.59618 0.37026 -0.58941 0.38159 -0.59774 0.37003 C -0.60087 0.358 -0.60468 0.34783 -0.61007 0.33742 C -0.61406 0.34528 -0.61441 0.35292 -0.61632 0.36194 C -0.61666 0.36402 -0.61909 0.36702 -0.61771 0.36818 C -0.61597 0.3698 -0.61163 0.3661 -0.61163 0.36633 " pathEditMode="relative" rAng="0" ptsTypes="fffffffffffffffffffffffffffffffffffffffffffA">
                                      <p:cBhvr>
                                        <p:cTn id="1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" y="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15 0.09389 C 0.12101 0.09991 0.17569 0.10222 0.23073 0.10615 C 0.24097 0.10823 0.24965 0.11239 0.2599 0.11447 C 0.3191 0.11262 0.36892 0.11378 0.42448 0.10615 C 0.44115 0.09343 0.46493 0.09713 0.48299 0.09597 C 0.49948 0.0851 0.48056 0.0962 0.5184 0.08973 C 0.52066 0.08927 0.52222 0.08672 0.52448 0.0858 C 0.53194 0.0821 0.53576 0.0814 0.54306 0.07955 C 0.55399 0.07331 0.56354 0.06591 0.57535 0.06313 C 0.58177 0.05458 0.58906 0.05388 0.59687 0.0488 C 0.61615 0.03608 0.59306 0.0488 0.61233 0.03862 C 0.62205 0.02567 0.63142 0.01364 0.64149 0.00162 C 0.64792 -0.00602 0.65955 -0.01573 0.66458 -0.02498 C 0.67274 -0.04001 0.67812 -0.05782 0.68611 -0.07216 C 0.68889 -0.0828 0.68976 -0.08719 0.69531 -0.09667 C 0.7 -0.1154 0.70069 -0.13876 0.68455 -0.14593 C 0.67621 -0.15703 0.67257 -0.16143 0.66146 -0.16628 C 0.65625 -0.17345 0.65243 -0.17392 0.64601 -0.17877 C 0.62778 -0.19242 0.61493 -0.19681 0.59375 -0.19912 C 0.58333 -0.20259 0.57344 -0.20606 0.56302 -0.2093 C 0.55885 -0.21046 0.55069 -0.21346 0.55069 -0.21323 C 0.51215 -0.21277 0.47378 -0.21254 0.43524 -0.21138 C 0.41215 -0.21069 0.39132 -0.19404 0.3691 -0.18895 C 0.36146 -0.18733 0.35365 -0.1864 0.34601 -0.18479 C 0.32708 -0.18617 0.30816 -0.1871 0.28924 -0.18895 C 0.28038 -0.18987 0.27691 -0.19404 0.2691 -0.19704 C 0.25868 -0.20097 0.2474 -0.20306 0.23681 -0.20537 C 0.23177 -0.20976 0.23403 -0.2093 0.23073 -0.2093 " pathEditMode="relative" rAng="0" ptsTypes="fffffffffffffffffffffffffffA">
                                      <p:cBhvr>
                                        <p:cTn id="2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" y="-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 animBg="1"/>
      <p:bldP spid="10" grpId="0"/>
      <p:bldP spid="10" grpId="1"/>
      <p:bldP spid="11" grpId="0"/>
      <p:bldP spid="11" grpId="1"/>
      <p:bldP spid="12" grpId="0"/>
      <p:bldP spid="13" grpId="0" animBg="1"/>
      <p:bldP spid="16" grpId="0"/>
      <p:bldP spid="17" grpId="0"/>
      <p:bldP spid="17" grpId="1"/>
      <p:bldP spid="14" grpId="0"/>
      <p:bldP spid="14" grpId="1"/>
      <p:bldP spid="15" grpId="0"/>
      <p:bldP spid="15" grpId="1"/>
      <p:bldP spid="18" grpId="0"/>
      <p:bldP spid="19" grpId="0" animBg="1"/>
      <p:bldP spid="20" grpId="0"/>
      <p:bldP spid="21" grpId="0"/>
      <p:bldP spid="21" grpId="1"/>
      <p:bldP spid="22" grpId="0" animBg="1"/>
      <p:bldP spid="23" grpId="0"/>
      <p:bldP spid="24" grpId="0"/>
      <p:bldP spid="25" grpId="0"/>
      <p:bldP spid="26" grpId="0"/>
      <p:bldP spid="2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23928" y="332656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788024" y="332656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067944" y="162880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860032" y="155679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Eksi"/>
          <p:cNvSpPr/>
          <p:nvPr/>
        </p:nvSpPr>
        <p:spPr>
          <a:xfrm>
            <a:off x="2267744" y="2996952"/>
            <a:ext cx="5184576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9" name="8 Çarpma"/>
          <p:cNvSpPr/>
          <p:nvPr/>
        </p:nvSpPr>
        <p:spPr>
          <a:xfrm>
            <a:off x="2771800" y="2420888"/>
            <a:ext cx="648072" cy="79208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6516216" y="40466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308304" y="40466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55576" y="26064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Eksi"/>
          <p:cNvSpPr/>
          <p:nvPr/>
        </p:nvSpPr>
        <p:spPr>
          <a:xfrm>
            <a:off x="251520" y="2636912"/>
            <a:ext cx="2160240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51520" y="1484784"/>
            <a:ext cx="814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87809" y="314096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308304" y="1772816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8028384" y="170080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691680" y="335699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Eksi"/>
          <p:cNvSpPr/>
          <p:nvPr/>
        </p:nvSpPr>
        <p:spPr>
          <a:xfrm>
            <a:off x="683568" y="5229200"/>
            <a:ext cx="2160240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95536" y="4221088"/>
            <a:ext cx="814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403648" y="528834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21 Eksi"/>
          <p:cNvSpPr/>
          <p:nvPr/>
        </p:nvSpPr>
        <p:spPr>
          <a:xfrm>
            <a:off x="2411760" y="5301208"/>
            <a:ext cx="5184576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843808" y="4149080"/>
            <a:ext cx="814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860032" y="528834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851920" y="528834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987824" y="528834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281130" y="6211669"/>
            <a:ext cx="48628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Hikaye yazmayı severim.</a:t>
            </a:r>
            <a:endParaRPr lang="tr-TR" sz="3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950690" y="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9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3645024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29 Dikdörtgen"/>
          <p:cNvSpPr/>
          <p:nvPr/>
        </p:nvSpPr>
        <p:spPr>
          <a:xfrm>
            <a:off x="179512" y="633478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97 0.12697 C 0.02101 0.1487 0.02049 0.15819 0.02604 0.17622 C 0.02952 0.20328 0.03264 0.22988 0.03837 0.25624 C 0.03907 0.27197 0.04115 0.2877 0.0415 0.30342 C 0.04462 0.45097 0.03195 0.39824 0.04462 0.44889 C 0.0441 0.45906 0.04393 0.46947 0.04306 0.47965 C 0.04288 0.48173 0.04254 0.48427 0.0415 0.48566 C 0.03698 0.49167 0.02726 0.49815 0.02153 0.50208 C 0.01667 0.50532 0.01077 0.50486 0.00608 0.50832 C -0.00486 0.51642 -0.01215 0.52128 -0.02465 0.52474 C -0.20833 0.5222 -0.12569 0.53145 -0.19236 0.5185 C -0.20069 0.5111 -0.19392 0.51573 -0.20781 0.51226 C -0.2184 0.50948 -0.22951 0.5037 -0.23854 0.49607 C -0.24375 0.47502 -0.25573 0.45814 -0.26319 0.43848 C -0.26771 0.42669 -0.26562 0.42183 -0.27239 0.4098 C -0.27187 0.40102 -0.27257 0.39177 -0.27083 0.38321 C -0.27048 0.38113 -0.26632 0.37905 -0.26632 0.38113 " pathEditMode="relative" rAng="0" ptsTypes="ffffffffffffffffA">
                                      <p:cBhvr>
                                        <p:cTn id="9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88 0.07447 C 0.04688 0.08973 0.04688 0.10638 0.0507 0.12165 C 0.05139 0.14177 0.05 0.17252 0.05521 0.19334 C 0.05695 0.24514 0.06129 0.2988 0.07222 0.34898 C 0.07344 0.36193 0.07656 0.37326 0.0783 0.38598 C 0.08299 0.41975 0.08542 0.44288 0.09983 0.47202 C 0.1007 0.47387 0.10052 0.47618 0.10139 0.47803 C 0.10642 0.48774 0.10504 0.48104 0.11059 0.48844 C 0.11701 0.49699 0.12205 0.50925 0.13056 0.51503 C 0.13386 0.51734 0.13785 0.51758 0.14132 0.51919 C 0.14844 0.5185 0.1559 0.51943 0.16285 0.51711 C 0.16736 0.51549 0.16719 0.49376 0.1691 0.48635 C 0.16511 0.45028 0.15243 0.42229 0.12448 0.41466 C 0.1184 0.4105 0.1125 0.40934 0.10608 0.40634 C 0.07778 0.40703 0.04965 0.40657 0.02136 0.40842 C 0.01406 0.40888 0.00417 0.4142 -0.0033 0.41674 C -0.00799 0.41836 -0.01701 0.42276 -0.01701 0.42299 C -0.025 0.43339 -0.02535 0.43016 -0.03403 0.43709 C -0.04809 0.4482 -0.03785 0.44426 -0.05243 0.4475 C -0.05937 0.45421 -0.06406 0.4556 -0.07239 0.45768 C -0.07864 0.45906 -0.09097 0.46184 -0.09097 0.46207 C -0.10295 0.46785 -0.11528 0.46762 -0.12778 0.46993 C -0.1434 0.47271 -0.15833 0.47618 -0.17396 0.47803 C -0.20226 0.4889 -0.23281 0.48335 -0.26163 0.48219 C -0.28576 0.47988 -0.30989 0.4741 -0.33403 0.46993 C -0.35712 0.46138 -0.38108 0.45791 -0.40469 0.45143 C -0.4125 0.43709 -0.41875 0.42091 -0.42778 0.40842 C -0.42986 0.40055 -0.43611 0.38968 -0.4401 0.3839 C -0.44236 0.38067 -0.44566 0.37882 -0.44792 0.37558 C -0.46146 0.35615 -0.45121 0.36216 -0.46163 0.35731 C -0.47604 0.3284 -0.49236 0.30897 -0.5125 0.28746 C -0.51788 0.28168 -0.52778 0.26087 -0.53403 0.25277 C -0.54062 0.2352 -0.5533 0.23104 -0.56319 0.21785 C -0.56858 0.21068 -0.57205 0.20305 -0.57864 0.19727 C -0.5875 0.18062 -0.58524 0.18871 -0.58785 0.17484 C -0.58837 0.16397 -0.58854 0.15287 -0.58941 0.142 C -0.58993 0.13437 -0.59705 0.12165 -0.59705 0.12188 C -0.59844 0.11401 -0.60069 0.10985 -0.6033 0.10314 " pathEditMode="relative" rAng="0" ptsTypes="fffffffffffffffffffffffffffffffffffffA">
                                      <p:cBhvr>
                                        <p:cTn id="10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23 0.09852 C 0.02778 0.10361 0.02917 0.10986 0.03299 0.11703 C 0.03646 0.13298 0.0316 0.11194 0.0375 0.13136 C 0.04132 0.14362 0.04237 0.16166 0.05296 0.16629 C 0.05521 0.17507 0.06164 0.1753 0.06823 0.17646 C 0.09167 0.18016 0.11546 0.18062 0.13907 0.18271 C 0.18924 0.18086 0.20209 0.17646 0.24983 0.17438 C 0.26146 0.17184 0.27205 0.16652 0.28369 0.1642 C 0.30452 0.14987 0.28594 0.16097 0.33907 0.16212 C 0.38681 0.16305 0.43421 0.16351 0.48212 0.1642 C 0.53316 0.17461 0.50244 0.17022 0.57448 0.1723 C 0.57657 0.17299 0.57848 0.17392 0.58056 0.17438 C 0.58681 0.176 0.59306 0.17669 0.59914 0.17854 C 0.61615 0.18363 0.63299 0.19057 0.64983 0.19704 C 0.65591 0.19936 0.66077 0.20444 0.66685 0.20722 C 0.6875 0.22988 0.66233 0.20398 0.68212 0.21948 C 0.68594 0.22248 0.69289 0.22988 0.69289 0.23012 C 0.69671 0.23705 0.69896 0.24399 0.70365 0.25024 C 0.70521 0.26041 0.70834 0.26666 0.7099 0.27683 C 0.70747 0.31545 0.69636 0.32956 0.66685 0.33025 C 0.60278 0.33164 0.53855 0.33164 0.47448 0.33234 C 0.43507 0.33904 0.41233 0.34112 0.36806 0.34251 C 0.32587 0.35407 0.28039 0.35523 0.2375 0.35685 C 0.23195 0.35754 0.22605 0.35754 0.22066 0.35893 C 0.21754 0.35962 0.21459 0.3624 0.21129 0.36309 C 0.18334 0.36864 0.15504 0.3661 0.12674 0.36703 C 0.10365 0.37489 0.0783 0.36564 0.05452 0.36309 C 0.04983 0.36101 0.04514 0.36101 0.04063 0.35893 C 0.0349 0.35639 0.02935 0.34991 0.02362 0.34667 C 0.01928 0.34413 0.01372 0.3439 0.0099 0.34043 C 0.00122 0.3328 -0.00729 0.3247 -0.01631 0.318 C -0.02361 0.31268 -0.03194 0.30851 -0.0394 0.30366 C -0.04201 0.30204 -0.04444 0.30088 -0.04704 0.2995 C -0.05 0.29811 -0.05625 0.29533 -0.05625 0.29556 C -0.06111 0.28608 -0.07239 0.27845 -0.0809 0.27498 C -0.08645 0.26411 -0.09253 0.2574 -0.0993 0.24815 C -0.10121 0.23798 -0.10468 0.22942 -0.10711 0.21948 C -0.10538 0.20791 -0.10156 0.19843 -0.09635 0.18872 C -0.09357 0.17785 -0.08697 0.17276 -0.07934 0.16837 C -0.07638 0.16675 -0.07013 0.1642 -0.07013 0.16444 C -0.0493 0.14293 -0.02552 0.12975 0.0007 0.12535 C 0.02362 0.11749 0.04601 0.11425 0.0698 0.11101 C 0.10487 0.09945 0.06789 0.11101 0.16372 0.10685 C 0.18178 0.10616 0.20087 0.09922 0.21893 0.09667 C 0.23646 0.09159 0.25417 0.08673 0.27136 0.08025 C 0.28073 0.07678 0.28855 0.06985 0.29757 0.06592 C 0.29966 0.06383 0.30139 0.06129 0.30348 0.05967 C 0.30504 0.05851 0.30712 0.05898 0.30834 0.05759 C 0.30973 0.0562 0.31007 0.0532 0.31146 0.05158 C 0.31268 0.04996 0.31441 0.0488 0.31598 0.04741 C 0.31702 0.04533 0.31823 0.04348 0.3191 0.04117 C 0.3198 0.03932 0.3198 0.03701 0.32066 0.03516 C 0.3224 0.03099 0.32674 0.0229 0.32674 0.02313 C 0.32987 0.01064 0.34254 -0.03052 0.33143 -0.03052 L 0.34063 -0.02844 " pathEditMode="relative" rAng="0" ptsTypes="fffffffffffffffffffffffffffffffffffffffffffffffffffffAA">
                                      <p:cBhvr>
                                        <p:cTn id="1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" y="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85 0.14801 C 0.06163 0.18502 0.0592 0.21763 0.05052 0.25255 C 0.04965 0.26434 0.04653 0.27544 0.04583 0.28724 C 0.03923 0.40264 0.04878 0.34945 0.04114 0.38992 C 0.03906 0.43617 0.03437 0.49029 0.05052 0.53331 C 0.05972 0.53261 0.06892 0.53238 0.07812 0.53122 C 0.08021 0.53099 0.08281 0.53099 0.08437 0.52914 C 0.09028 0.52244 0.09444 0.50579 0.09653 0.4963 C 0.09601 0.48613 0.09601 0.47572 0.09514 0.46554 C 0.09479 0.46069 0.09045 0.45213 0.08889 0.44936 C 0.07847 0.43062 0.0651 0.40958 0.04739 0.40426 C 0.03854 0.3964 0.04722 0.4031 0.03507 0.39801 C 0.03351 0.39732 0.02552 0.39246 0.02274 0.39177 C 0.01094 0.389 -0.00087 0.38645 -0.01267 0.38368 C -0.02136 0.38529 -0.03108 0.38414 -0.03872 0.38992 C -0.04184 0.39223 -0.04792 0.39801 -0.04792 0.39825 C -0.05139 0.40495 -0.05538 0.41166 -0.05886 0.4186 C -0.06077 0.42669 -0.06302 0.43386 -0.06649 0.44103 C -0.06771 0.46948 -0.06858 0.49307 -0.08038 0.51689 C -0.08472 0.53608 -0.10226 0.53816 -0.11424 0.54348 C -0.14028 0.54256 -0.16736 0.54834 -0.19254 0.53932 C -0.1974 0.5377 -0.2033 0.53169 -0.20799 0.52914 C -0.22118 0.52197 -0.23594 0.51203 -0.24948 0.50879 C -0.25695 0.49885 -0.26302 0.49792 -0.27257 0.49422 C -0.29184 0.48682 -0.3125 0.48474 -0.33264 0.48196 C -0.34323 0.47503 -0.35347 0.4704 -0.36337 0.46161 C -0.36702 0.45838 -0.36945 0.45352 -0.37257 0.44936 C -0.37517 0.44589 -0.37882 0.43687 -0.37882 0.4371 C -0.38195 0.41698 -0.37761 0.43502 -0.3849 0.42045 C -0.38993 0.41027 -0.39149 0.39663 -0.39566 0.38576 C -0.40104 0.37188 -0.40886 0.36078 -0.41424 0.34667 C -0.4125 0.33742 -0.40886 0.33395 -0.40486 0.32632 C -0.4066 0.31938 -0.40486 0.32008 -0.40799 0.32008 " pathEditMode="relative" rAng="0" ptsTypes="ffffffffffffffffffffffffffffffffA">
                                      <p:cBhvr>
                                        <p:cTn id="1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59 0.09552 C 0.00573 0.20005 -0.00347 0.31499 0.01754 0.41721 C 0.01893 0.4371 0.0191 0.45791 0.0283 0.47456 C 0.03195 0.48913 0.0342 0.50301 0.04375 0.51157 C 0.04879 0.52683 0.05573 0.54695 0.06841 0.5525 C 0.08403 0.54834 0.0915 0.54394 0.10226 0.53007 C 0.10625 0.51365 0.10521 0.49723 0.10834 0.48081 C 0.10782 0.46647 0.10868 0.4519 0.10677 0.43779 C 0.10556 0.42808 0.09514 0.40819 0.08993 0.39894 C 0.0875 0.38899 0.08038 0.38298 0.07292 0.38044 C 0.06233 0.36564 0.04653 0.36078 0.03299 0.35176 C 0.01962 0.34274 0.03108 0.34737 0.0191 0.34343 C 0.00955 0.33511 0.01997 0.3432 0.00226 0.33534 C -0.0151 0.32748 -0.0059 0.32933 -0.03472 0.32701 C -0.04791 0.3284 -0.05781 0.3291 -0.07014 0.33326 C -0.08489 0.34343 -0.06527 0.33118 -0.08698 0.3395 C -0.09253 0.34158 -0.09826 0.34713 -0.10399 0.34968 C -0.11041 0.35592 -0.11527 0.358 -0.12239 0.36194 C -0.1493 0.37674 -0.12569 0.3661 -0.13941 0.37211 C -0.14791 0.37997 -0.15885 0.38159 -0.16857 0.38645 C -0.1809 0.39246 -0.18646 0.39848 -0.1993 0.40079 C -0.20937 0.40749 -0.21979 0.41166 -0.23003 0.41721 C -0.23333 0.41906 -0.23611 0.42206 -0.23941 0.42345 C -0.2434 0.42507 -0.24757 0.42461 -0.25156 0.42553 C -0.25364 0.426 -0.25573 0.42669 -0.25781 0.42762 C -0.26771 0.43178 -0.27517 0.43571 -0.28541 0.43779 C -0.29843 0.44635 -0.3158 0.4556 -0.33003 0.45837 C -0.35781 0.46924 -0.38593 0.47687 -0.41475 0.48081 C -0.42847 0.48451 -0.44045 0.48566 -0.45468 0.48705 C -0.47378 0.48613 -0.49583 0.49491 -0.51163 0.48081 C -0.51857 0.47456 -0.52604 0.47017 -0.53316 0.46439 C -0.53628 0.46184 -0.53923 0.45907 -0.54236 0.45629 C -0.54392 0.4549 -0.54705 0.45213 -0.54705 0.45236 C -0.5526 0.4408 -0.54843 0.44704 -0.56232 0.43779 C -0.56423 0.4364 -0.56527 0.43317 -0.56701 0.43155 C -0.56892 0.4297 -0.57118 0.429 -0.57326 0.42762 C -0.575 0.41975 -0.57847 0.41443 -0.5809 0.40703 C -0.58159 0.40495 -0.58159 0.40264 -0.58246 0.40079 C -0.5875 0.39038 -0.58646 0.3994 -0.5901 0.38853 C -0.59618 0.37026 -0.58941 0.38159 -0.59774 0.37003 C -0.60087 0.358 -0.60468 0.34783 -0.61007 0.33742 C -0.61406 0.34528 -0.61441 0.35292 -0.61632 0.36194 C -0.61666 0.36402 -0.61909 0.36702 -0.61771 0.36818 C -0.61597 0.3698 -0.61163 0.3661 -0.61163 0.36633 " pathEditMode="relative" rAng="0" ptsTypes="fffffffffffffffffffffffffffffffffffffffffffA">
                                      <p:cBhvr>
                                        <p:cTn id="1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" y="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15 0.09389 C 0.12101 0.09991 0.17569 0.10222 0.23073 0.10615 C 0.24097 0.10823 0.24965 0.11239 0.2599 0.11447 C 0.3191 0.11262 0.36892 0.11378 0.42448 0.10615 C 0.44115 0.09343 0.46493 0.09713 0.48299 0.09597 C 0.49948 0.0851 0.48056 0.0962 0.5184 0.08973 C 0.52066 0.08927 0.52222 0.08672 0.52448 0.0858 C 0.53194 0.0821 0.53576 0.0814 0.54306 0.07955 C 0.55399 0.07331 0.56354 0.06591 0.57535 0.06313 C 0.58177 0.05458 0.58906 0.05388 0.59687 0.0488 C 0.61615 0.03608 0.59306 0.0488 0.61233 0.03862 C 0.62205 0.02567 0.63142 0.01364 0.64149 0.00162 C 0.64792 -0.00602 0.65955 -0.01573 0.66458 -0.02498 C 0.67274 -0.04001 0.67812 -0.05782 0.68611 -0.07216 C 0.68889 -0.0828 0.68976 -0.08719 0.69531 -0.09667 C 0.7 -0.1154 0.70069 -0.13876 0.68455 -0.14593 C 0.67621 -0.15703 0.67257 -0.16143 0.66146 -0.16628 C 0.65625 -0.17345 0.65243 -0.17392 0.64601 -0.17877 C 0.62778 -0.19242 0.61493 -0.19681 0.59375 -0.19912 C 0.58333 -0.20259 0.57344 -0.20606 0.56302 -0.2093 C 0.55885 -0.21046 0.55069 -0.21346 0.55069 -0.21323 C 0.51215 -0.21277 0.47378 -0.21254 0.43524 -0.21138 C 0.41215 -0.21069 0.39132 -0.19404 0.3691 -0.18895 C 0.36146 -0.18733 0.35365 -0.1864 0.34601 -0.18479 C 0.32708 -0.18617 0.30816 -0.1871 0.28924 -0.18895 C 0.28038 -0.18987 0.27691 -0.19404 0.2691 -0.19704 C 0.25868 -0.20097 0.2474 -0.20306 0.23681 -0.20537 C 0.23177 -0.20976 0.23403 -0.2093 0.23073 -0.2093 " pathEditMode="relative" rAng="0" ptsTypes="fffffffffffffffffffffffffffA">
                                      <p:cBhvr>
                                        <p:cTn id="2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" y="-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 animBg="1"/>
      <p:bldP spid="10" grpId="0"/>
      <p:bldP spid="10" grpId="1"/>
      <p:bldP spid="11" grpId="0"/>
      <p:bldP spid="11" grpId="1"/>
      <p:bldP spid="12" grpId="0"/>
      <p:bldP spid="13" grpId="0" animBg="1"/>
      <p:bldP spid="16" grpId="0"/>
      <p:bldP spid="17" grpId="0"/>
      <p:bldP spid="17" grpId="1"/>
      <p:bldP spid="14" grpId="0"/>
      <p:bldP spid="14" grpId="1"/>
      <p:bldP spid="15" grpId="0"/>
      <p:bldP spid="15" grpId="1"/>
      <p:bldP spid="18" grpId="0"/>
      <p:bldP spid="19" grpId="0" animBg="1"/>
      <p:bldP spid="20" grpId="0"/>
      <p:bldP spid="21" grpId="0"/>
      <p:bldP spid="21" grpId="1"/>
      <p:bldP spid="22" grpId="0" animBg="1"/>
      <p:bldP spid="23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23928" y="332656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788024" y="332656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067944" y="162880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860032" y="155679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Eksi"/>
          <p:cNvSpPr/>
          <p:nvPr/>
        </p:nvSpPr>
        <p:spPr>
          <a:xfrm>
            <a:off x="2267744" y="2996952"/>
            <a:ext cx="5184576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9" name="8 Çarpma"/>
          <p:cNvSpPr/>
          <p:nvPr/>
        </p:nvSpPr>
        <p:spPr>
          <a:xfrm>
            <a:off x="2771800" y="2420888"/>
            <a:ext cx="648072" cy="79208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6516216" y="40466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308304" y="40466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43793" y="26064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Eksi"/>
          <p:cNvSpPr/>
          <p:nvPr/>
        </p:nvSpPr>
        <p:spPr>
          <a:xfrm>
            <a:off x="251520" y="2636912"/>
            <a:ext cx="2160240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51520" y="1484784"/>
            <a:ext cx="814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87809" y="314096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18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308304" y="1772816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8028384" y="170080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691680" y="335699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Eksi"/>
          <p:cNvSpPr/>
          <p:nvPr/>
        </p:nvSpPr>
        <p:spPr>
          <a:xfrm>
            <a:off x="683568" y="5229200"/>
            <a:ext cx="2160240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95536" y="4221088"/>
            <a:ext cx="814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403648" y="528834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21 Eksi"/>
          <p:cNvSpPr/>
          <p:nvPr/>
        </p:nvSpPr>
        <p:spPr>
          <a:xfrm>
            <a:off x="2411760" y="5301208"/>
            <a:ext cx="5184576" cy="50405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843808" y="4149080"/>
            <a:ext cx="814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860032" y="528834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851920" y="528834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987824" y="528834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659054" y="6150114"/>
            <a:ext cx="44849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Paylaşmayı severim.</a:t>
            </a:r>
            <a:endParaRPr lang="tr-TR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950690" y="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9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3573016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29 Dikdörtgen"/>
          <p:cNvSpPr/>
          <p:nvPr/>
        </p:nvSpPr>
        <p:spPr>
          <a:xfrm>
            <a:off x="179512" y="633478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97 0.12697 C 0.02101 0.1487 0.02049 0.15819 0.02604 0.17622 C 0.02952 0.20328 0.03264 0.22988 0.03837 0.25624 C 0.03907 0.27197 0.04115 0.2877 0.0415 0.30342 C 0.04462 0.45097 0.03195 0.39824 0.04462 0.44889 C 0.0441 0.45906 0.04393 0.46947 0.04306 0.47965 C 0.04288 0.48173 0.04254 0.48427 0.0415 0.48566 C 0.03698 0.49167 0.02726 0.49815 0.02153 0.50208 C 0.01667 0.50532 0.01077 0.50486 0.00608 0.50832 C -0.00486 0.51642 -0.01215 0.52128 -0.02465 0.52474 C -0.20833 0.5222 -0.12569 0.53145 -0.19236 0.5185 C -0.20069 0.5111 -0.19392 0.51573 -0.20781 0.51226 C -0.2184 0.50948 -0.22951 0.5037 -0.23854 0.49607 C -0.24375 0.47502 -0.25573 0.45814 -0.26319 0.43848 C -0.26771 0.42669 -0.26562 0.42183 -0.27239 0.4098 C -0.27187 0.40102 -0.27257 0.39177 -0.27083 0.38321 C -0.27048 0.38113 -0.26632 0.37905 -0.26632 0.38113 " pathEditMode="relative" rAng="0" ptsTypes="ffffffffffffffffA">
                                      <p:cBhvr>
                                        <p:cTn id="9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88 0.07447 C 0.04688 0.08973 0.04688 0.10638 0.0507 0.12165 C 0.05139 0.14177 0.05 0.17252 0.05521 0.19334 C 0.05695 0.24514 0.06129 0.2988 0.07222 0.34898 C 0.07344 0.36193 0.07656 0.37326 0.0783 0.38598 C 0.08299 0.41975 0.08542 0.44288 0.09983 0.47202 C 0.1007 0.47387 0.10052 0.47618 0.10139 0.47803 C 0.10642 0.48774 0.10504 0.48104 0.11059 0.48844 C 0.11701 0.49699 0.12205 0.50925 0.13056 0.51503 C 0.13386 0.51734 0.13785 0.51758 0.14132 0.51919 C 0.14844 0.5185 0.1559 0.51943 0.16285 0.51711 C 0.16736 0.51549 0.16719 0.49376 0.1691 0.48635 C 0.16511 0.45028 0.15243 0.42229 0.12448 0.41466 C 0.1184 0.4105 0.1125 0.40934 0.10608 0.40634 C 0.07778 0.40703 0.04965 0.40657 0.02136 0.40842 C 0.01406 0.40888 0.00417 0.4142 -0.0033 0.41674 C -0.00799 0.41836 -0.01701 0.42276 -0.01701 0.42299 C -0.025 0.43339 -0.02535 0.43016 -0.03403 0.43709 C -0.04809 0.4482 -0.03785 0.44426 -0.05243 0.4475 C -0.05937 0.45421 -0.06406 0.4556 -0.07239 0.45768 C -0.07864 0.45906 -0.09097 0.46184 -0.09097 0.46207 C -0.10295 0.46785 -0.11528 0.46762 -0.12778 0.46993 C -0.1434 0.47271 -0.15833 0.47618 -0.17396 0.47803 C -0.20226 0.4889 -0.23281 0.48335 -0.26163 0.48219 C -0.28576 0.47988 -0.30989 0.4741 -0.33403 0.46993 C -0.35712 0.46138 -0.38108 0.45791 -0.40469 0.45143 C -0.4125 0.43709 -0.41875 0.42091 -0.42778 0.40842 C -0.42986 0.40055 -0.43611 0.38968 -0.4401 0.3839 C -0.44236 0.38067 -0.44566 0.37882 -0.44792 0.37558 C -0.46146 0.35615 -0.45121 0.36216 -0.46163 0.35731 C -0.47604 0.3284 -0.49236 0.30897 -0.5125 0.28746 C -0.51788 0.28168 -0.52778 0.26087 -0.53403 0.25277 C -0.54062 0.2352 -0.5533 0.23104 -0.56319 0.21785 C -0.56858 0.21068 -0.57205 0.20305 -0.57864 0.19727 C -0.5875 0.18062 -0.58524 0.18871 -0.58785 0.17484 C -0.58837 0.16397 -0.58854 0.15287 -0.58941 0.142 C -0.58993 0.13437 -0.59705 0.12165 -0.59705 0.12188 C -0.59844 0.11401 -0.60069 0.10985 -0.6033 0.10314 " pathEditMode="relative" rAng="0" ptsTypes="fffffffffffffffffffffffffffffffffffffA">
                                      <p:cBhvr>
                                        <p:cTn id="10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23 0.09852 C 0.02778 0.10361 0.02917 0.10986 0.03299 0.11703 C 0.03646 0.13298 0.0316 0.11194 0.0375 0.13136 C 0.04132 0.14362 0.04237 0.16166 0.05296 0.16629 C 0.05521 0.17507 0.06164 0.1753 0.06823 0.17646 C 0.09167 0.18016 0.11546 0.18062 0.13907 0.18271 C 0.18924 0.18086 0.20209 0.17646 0.24983 0.17438 C 0.26146 0.17184 0.27205 0.16652 0.28369 0.1642 C 0.30452 0.14987 0.28594 0.16097 0.33907 0.16212 C 0.38681 0.16305 0.43421 0.16351 0.48212 0.1642 C 0.53316 0.17461 0.50244 0.17022 0.57448 0.1723 C 0.57657 0.17299 0.57848 0.17392 0.58056 0.17438 C 0.58681 0.176 0.59306 0.17669 0.59914 0.17854 C 0.61615 0.18363 0.63299 0.19057 0.64983 0.19704 C 0.65591 0.19936 0.66077 0.20444 0.66685 0.20722 C 0.6875 0.22988 0.66233 0.20398 0.68212 0.21948 C 0.68594 0.22248 0.69289 0.22988 0.69289 0.23012 C 0.69671 0.23705 0.69896 0.24399 0.70365 0.25024 C 0.70521 0.26041 0.70834 0.26666 0.7099 0.27683 C 0.70747 0.31545 0.69636 0.32956 0.66685 0.33025 C 0.60278 0.33164 0.53855 0.33164 0.47448 0.33234 C 0.43507 0.33904 0.41233 0.34112 0.36806 0.34251 C 0.32587 0.35407 0.28039 0.35523 0.2375 0.35685 C 0.23195 0.35754 0.22605 0.35754 0.22066 0.35893 C 0.21754 0.35962 0.21459 0.3624 0.21129 0.36309 C 0.18334 0.36864 0.15504 0.3661 0.12674 0.36703 C 0.10365 0.37489 0.0783 0.36564 0.05452 0.36309 C 0.04983 0.36101 0.04514 0.36101 0.04063 0.35893 C 0.0349 0.35639 0.02935 0.34991 0.02362 0.34667 C 0.01928 0.34413 0.01372 0.3439 0.0099 0.34043 C 0.00122 0.3328 -0.00729 0.3247 -0.01631 0.318 C -0.02361 0.31268 -0.03194 0.30851 -0.0394 0.30366 C -0.04201 0.30204 -0.04444 0.30088 -0.04704 0.2995 C -0.05 0.29811 -0.05625 0.29533 -0.05625 0.29556 C -0.06111 0.28608 -0.07239 0.27845 -0.0809 0.27498 C -0.08645 0.26411 -0.09253 0.2574 -0.0993 0.24815 C -0.10121 0.23798 -0.10468 0.22942 -0.10711 0.21948 C -0.10538 0.20791 -0.10156 0.19843 -0.09635 0.18872 C -0.09357 0.17785 -0.08697 0.17276 -0.07934 0.16837 C -0.07638 0.16675 -0.07013 0.1642 -0.07013 0.16444 C -0.0493 0.14293 -0.02552 0.12975 0.0007 0.12535 C 0.02362 0.11749 0.04601 0.11425 0.0698 0.11101 C 0.10487 0.09945 0.06789 0.11101 0.16372 0.10685 C 0.18178 0.10616 0.20087 0.09922 0.21893 0.09667 C 0.23646 0.09159 0.25417 0.08673 0.27136 0.08025 C 0.28073 0.07678 0.28855 0.06985 0.29757 0.06592 C 0.29966 0.06383 0.30139 0.06129 0.30348 0.05967 C 0.30504 0.05851 0.30712 0.05898 0.30834 0.05759 C 0.30973 0.0562 0.31007 0.0532 0.31146 0.05158 C 0.31268 0.04996 0.31441 0.0488 0.31598 0.04741 C 0.31702 0.04533 0.31823 0.04348 0.3191 0.04117 C 0.3198 0.03932 0.3198 0.03701 0.32066 0.03516 C 0.3224 0.03099 0.32674 0.0229 0.32674 0.02313 C 0.32987 0.01064 0.34254 -0.03052 0.33143 -0.03052 L 0.34063 -0.02844 " pathEditMode="relative" rAng="0" ptsTypes="fffffffffffffffffffffffffffffffffffffffffffffffffffffAA">
                                      <p:cBhvr>
                                        <p:cTn id="1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" y="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85 0.14801 C 0.06163 0.18502 0.0592 0.21763 0.05052 0.25255 C 0.04965 0.26434 0.04653 0.27544 0.04583 0.28724 C 0.03923 0.40264 0.04878 0.34945 0.04114 0.38992 C 0.03906 0.43617 0.03437 0.49029 0.05052 0.53331 C 0.05972 0.53261 0.06892 0.53238 0.07812 0.53122 C 0.08021 0.53099 0.08281 0.53099 0.08437 0.52914 C 0.09028 0.52244 0.09444 0.50579 0.09653 0.4963 C 0.09601 0.48613 0.09601 0.47572 0.09514 0.46554 C 0.09479 0.46069 0.09045 0.45213 0.08889 0.44936 C 0.07847 0.43062 0.0651 0.40958 0.04739 0.40426 C 0.03854 0.3964 0.04722 0.4031 0.03507 0.39801 C 0.03351 0.39732 0.02552 0.39246 0.02274 0.39177 C 0.01094 0.389 -0.00087 0.38645 -0.01267 0.38368 C -0.02136 0.38529 -0.03108 0.38414 -0.03872 0.38992 C -0.04184 0.39223 -0.04792 0.39801 -0.04792 0.39825 C -0.05139 0.40495 -0.05538 0.41166 -0.05886 0.4186 C -0.06077 0.42669 -0.06302 0.43386 -0.06649 0.44103 C -0.06771 0.46948 -0.06858 0.49307 -0.08038 0.51689 C -0.08472 0.53608 -0.10226 0.53816 -0.11424 0.54348 C -0.14028 0.54256 -0.16736 0.54834 -0.19254 0.53932 C -0.1974 0.5377 -0.2033 0.53169 -0.20799 0.52914 C -0.22118 0.52197 -0.23594 0.51203 -0.24948 0.50879 C -0.25695 0.49885 -0.26302 0.49792 -0.27257 0.49422 C -0.29184 0.48682 -0.3125 0.48474 -0.33264 0.48196 C -0.34323 0.47503 -0.35347 0.4704 -0.36337 0.46161 C -0.36702 0.45838 -0.36945 0.45352 -0.37257 0.44936 C -0.37517 0.44589 -0.37882 0.43687 -0.37882 0.4371 C -0.38195 0.41698 -0.37761 0.43502 -0.3849 0.42045 C -0.38993 0.41027 -0.39149 0.39663 -0.39566 0.38576 C -0.40104 0.37188 -0.40886 0.36078 -0.41424 0.34667 C -0.4125 0.33742 -0.40886 0.33395 -0.40486 0.32632 C -0.4066 0.31938 -0.40486 0.32008 -0.40799 0.32008 " pathEditMode="relative" rAng="0" ptsTypes="ffffffffffffffffffffffffffffffffA">
                                      <p:cBhvr>
                                        <p:cTn id="1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59 0.09552 C 0.00573 0.20005 -0.00347 0.31499 0.01754 0.41721 C 0.01893 0.4371 0.0191 0.45791 0.0283 0.47456 C 0.03195 0.48913 0.0342 0.50301 0.04375 0.51157 C 0.04879 0.52683 0.05573 0.54695 0.06841 0.5525 C 0.08403 0.54834 0.0915 0.54394 0.10226 0.53007 C 0.10625 0.51365 0.10521 0.49723 0.10834 0.48081 C 0.10782 0.46647 0.10868 0.4519 0.10677 0.43779 C 0.10556 0.42808 0.09514 0.40819 0.08993 0.39894 C 0.0875 0.38899 0.08038 0.38298 0.07292 0.38044 C 0.06233 0.36564 0.04653 0.36078 0.03299 0.35176 C 0.01962 0.34274 0.03108 0.34737 0.0191 0.34343 C 0.00955 0.33511 0.01997 0.3432 0.00226 0.33534 C -0.0151 0.32748 -0.0059 0.32933 -0.03472 0.32701 C -0.04791 0.3284 -0.05781 0.3291 -0.07014 0.33326 C -0.08489 0.34343 -0.06527 0.33118 -0.08698 0.3395 C -0.09253 0.34158 -0.09826 0.34713 -0.10399 0.34968 C -0.11041 0.35592 -0.11527 0.358 -0.12239 0.36194 C -0.1493 0.37674 -0.12569 0.3661 -0.13941 0.37211 C -0.14791 0.37997 -0.15885 0.38159 -0.16857 0.38645 C -0.1809 0.39246 -0.18646 0.39848 -0.1993 0.40079 C -0.20937 0.40749 -0.21979 0.41166 -0.23003 0.41721 C -0.23333 0.41906 -0.23611 0.42206 -0.23941 0.42345 C -0.2434 0.42507 -0.24757 0.42461 -0.25156 0.42553 C -0.25364 0.426 -0.25573 0.42669 -0.25781 0.42762 C -0.26771 0.43178 -0.27517 0.43571 -0.28541 0.43779 C -0.29843 0.44635 -0.3158 0.4556 -0.33003 0.45837 C -0.35781 0.46924 -0.38593 0.47687 -0.41475 0.48081 C -0.42847 0.48451 -0.44045 0.48566 -0.45468 0.48705 C -0.47378 0.48613 -0.49583 0.49491 -0.51163 0.48081 C -0.51857 0.47456 -0.52604 0.47017 -0.53316 0.46439 C -0.53628 0.46184 -0.53923 0.45907 -0.54236 0.45629 C -0.54392 0.4549 -0.54705 0.45213 -0.54705 0.45236 C -0.5526 0.4408 -0.54843 0.44704 -0.56232 0.43779 C -0.56423 0.4364 -0.56527 0.43317 -0.56701 0.43155 C -0.56892 0.4297 -0.57118 0.429 -0.57326 0.42762 C -0.575 0.41975 -0.57847 0.41443 -0.5809 0.40703 C -0.58159 0.40495 -0.58159 0.40264 -0.58246 0.40079 C -0.5875 0.39038 -0.58646 0.3994 -0.5901 0.38853 C -0.59618 0.37026 -0.58941 0.38159 -0.59774 0.37003 C -0.60087 0.358 -0.60468 0.34783 -0.61007 0.33742 C -0.61406 0.34528 -0.61441 0.35292 -0.61632 0.36194 C -0.61666 0.36402 -0.61909 0.36702 -0.61771 0.36818 C -0.61597 0.3698 -0.61163 0.3661 -0.61163 0.36633 " pathEditMode="relative" rAng="0" ptsTypes="fffffffffffffffffffffffffffffffffffffffffffA">
                                      <p:cBhvr>
                                        <p:cTn id="1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" y="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15 0.09389 C 0.12101 0.09991 0.17569 0.10222 0.23073 0.10615 C 0.24097 0.10823 0.24965 0.11239 0.2599 0.11447 C 0.3191 0.11262 0.36892 0.11378 0.42448 0.10615 C 0.44115 0.09343 0.46493 0.09713 0.48299 0.09597 C 0.49948 0.0851 0.48056 0.0962 0.5184 0.08973 C 0.52066 0.08927 0.52222 0.08672 0.52448 0.0858 C 0.53194 0.0821 0.53576 0.0814 0.54306 0.07955 C 0.55399 0.07331 0.56354 0.06591 0.57535 0.06313 C 0.58177 0.05458 0.58906 0.05388 0.59687 0.0488 C 0.61615 0.03608 0.59306 0.0488 0.61233 0.03862 C 0.62205 0.02567 0.63142 0.01364 0.64149 0.00162 C 0.64792 -0.00602 0.65955 -0.01573 0.66458 -0.02498 C 0.67274 -0.04001 0.67812 -0.05782 0.68611 -0.07216 C 0.68889 -0.0828 0.68976 -0.08719 0.69531 -0.09667 C 0.7 -0.1154 0.70069 -0.13876 0.68455 -0.14593 C 0.67621 -0.15703 0.67257 -0.16143 0.66146 -0.16628 C 0.65625 -0.17345 0.65243 -0.17392 0.64601 -0.17877 C 0.62778 -0.19242 0.61493 -0.19681 0.59375 -0.19912 C 0.58333 -0.20259 0.57344 -0.20606 0.56302 -0.2093 C 0.55885 -0.21046 0.55069 -0.21346 0.55069 -0.21323 C 0.51215 -0.21277 0.47378 -0.21254 0.43524 -0.21138 C 0.41215 -0.21069 0.39132 -0.19404 0.3691 -0.18895 C 0.36146 -0.18733 0.35365 -0.1864 0.34601 -0.18479 C 0.32708 -0.18617 0.30816 -0.1871 0.28924 -0.18895 C 0.28038 -0.18987 0.27691 -0.19404 0.2691 -0.19704 C 0.25868 -0.20097 0.2474 -0.20306 0.23681 -0.20537 C 0.23177 -0.20976 0.23403 -0.2093 0.23073 -0.2093 " pathEditMode="relative" rAng="0" ptsTypes="fffffffffffffffffffffffffffA">
                                      <p:cBhvr>
                                        <p:cTn id="2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" y="-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 animBg="1"/>
      <p:bldP spid="10" grpId="0"/>
      <p:bldP spid="10" grpId="1"/>
      <p:bldP spid="11" grpId="0"/>
      <p:bldP spid="11" grpId="1"/>
      <p:bldP spid="12" grpId="0"/>
      <p:bldP spid="13" grpId="0" animBg="1"/>
      <p:bldP spid="16" grpId="0"/>
      <p:bldP spid="17" grpId="0"/>
      <p:bldP spid="17" grpId="1"/>
      <p:bldP spid="14" grpId="0"/>
      <p:bldP spid="14" grpId="1"/>
      <p:bldP spid="15" grpId="0"/>
      <p:bldP spid="15" grpId="1"/>
      <p:bldP spid="18" grpId="0"/>
      <p:bldP spid="19" grpId="0" animBg="1"/>
      <p:bldP spid="20" grpId="0"/>
      <p:bldP spid="21" grpId="0"/>
      <p:bldP spid="21" grpId="1"/>
      <p:bldP spid="22" grpId="0" animBg="1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5-Nokta Yıldız"/>
          <p:cNvSpPr/>
          <p:nvPr/>
        </p:nvSpPr>
        <p:spPr>
          <a:xfrm>
            <a:off x="899592" y="1556792"/>
            <a:ext cx="720080" cy="86409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5 5-Nokta Yıldız"/>
          <p:cNvSpPr/>
          <p:nvPr/>
        </p:nvSpPr>
        <p:spPr>
          <a:xfrm>
            <a:off x="1763688" y="1556792"/>
            <a:ext cx="720080" cy="86409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7" name="6 5-Nokta Yıldız"/>
          <p:cNvSpPr/>
          <p:nvPr/>
        </p:nvSpPr>
        <p:spPr>
          <a:xfrm>
            <a:off x="2987824" y="1556792"/>
            <a:ext cx="720080" cy="86409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8" name="7 5-Nokta Yıldız"/>
          <p:cNvSpPr/>
          <p:nvPr/>
        </p:nvSpPr>
        <p:spPr>
          <a:xfrm>
            <a:off x="3995936" y="1628800"/>
            <a:ext cx="720080" cy="86409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9" name="8 5-Nokta Yıldız"/>
          <p:cNvSpPr/>
          <p:nvPr/>
        </p:nvSpPr>
        <p:spPr>
          <a:xfrm>
            <a:off x="5652120" y="1628800"/>
            <a:ext cx="720080" cy="86409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5-Nokta Yıldız"/>
          <p:cNvSpPr/>
          <p:nvPr/>
        </p:nvSpPr>
        <p:spPr>
          <a:xfrm>
            <a:off x="6588224" y="1628800"/>
            <a:ext cx="720080" cy="86409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403648" y="292494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491880" y="292494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228184" y="2852936"/>
            <a:ext cx="504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308304" y="285293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644008" y="292494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555776" y="292494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8028384" y="2780928"/>
            <a:ext cx="504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115616" y="4005064"/>
            <a:ext cx="4688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3 tane 2,6 eder</a:t>
            </a:r>
            <a:endParaRPr lang="tr-TR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403648" y="4869160"/>
            <a:ext cx="25282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 x 2 = 6</a:t>
            </a:r>
            <a:endParaRPr lang="tr-TR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043608" y="5733256"/>
            <a:ext cx="29776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 kere 2,6</a:t>
            </a:r>
            <a:endParaRPr lang="tr-TR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588224" y="5013176"/>
            <a:ext cx="504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516216" y="4149080"/>
            <a:ext cx="504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3" name="22 Çarpma"/>
          <p:cNvSpPr/>
          <p:nvPr/>
        </p:nvSpPr>
        <p:spPr>
          <a:xfrm>
            <a:off x="5652120" y="5589240"/>
            <a:ext cx="216024" cy="28803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Eksi"/>
          <p:cNvSpPr/>
          <p:nvPr/>
        </p:nvSpPr>
        <p:spPr>
          <a:xfrm>
            <a:off x="5436096" y="5877272"/>
            <a:ext cx="2736304" cy="21602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6660232" y="5934670"/>
            <a:ext cx="504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Yukarı Bükülü Ok"/>
          <p:cNvSpPr/>
          <p:nvPr/>
        </p:nvSpPr>
        <p:spPr>
          <a:xfrm rot="16200000">
            <a:off x="6808240" y="4649144"/>
            <a:ext cx="1216152" cy="792088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7301637" y="5445224"/>
            <a:ext cx="184236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 kere 2,6</a:t>
            </a:r>
            <a:endParaRPr lang="tr-TR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25972" y="260648"/>
            <a:ext cx="84707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Sabahları arkadaşlarıma selam veririm.</a:t>
            </a:r>
            <a:endParaRPr lang="tr-TR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79512" y="633478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620688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/>
      <p:bldP spid="27" grpId="0" animBg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alp"/>
          <p:cNvSpPr/>
          <p:nvPr/>
        </p:nvSpPr>
        <p:spPr>
          <a:xfrm>
            <a:off x="467544" y="476672"/>
            <a:ext cx="648072" cy="864096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Kalp"/>
          <p:cNvSpPr/>
          <p:nvPr/>
        </p:nvSpPr>
        <p:spPr>
          <a:xfrm>
            <a:off x="1187624" y="548680"/>
            <a:ext cx="648072" cy="864096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alp"/>
          <p:cNvSpPr/>
          <p:nvPr/>
        </p:nvSpPr>
        <p:spPr>
          <a:xfrm>
            <a:off x="1907704" y="476672"/>
            <a:ext cx="648072" cy="864096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alp"/>
          <p:cNvSpPr/>
          <p:nvPr/>
        </p:nvSpPr>
        <p:spPr>
          <a:xfrm>
            <a:off x="2987824" y="548680"/>
            <a:ext cx="648072" cy="864096"/>
          </a:xfrm>
          <a:prstGeom prst="hear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alp"/>
          <p:cNvSpPr/>
          <p:nvPr/>
        </p:nvSpPr>
        <p:spPr>
          <a:xfrm>
            <a:off x="3707904" y="620688"/>
            <a:ext cx="648072" cy="864096"/>
          </a:xfrm>
          <a:prstGeom prst="hear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Kalp"/>
          <p:cNvSpPr/>
          <p:nvPr/>
        </p:nvSpPr>
        <p:spPr>
          <a:xfrm>
            <a:off x="4427984" y="548680"/>
            <a:ext cx="648072" cy="864096"/>
          </a:xfrm>
          <a:prstGeom prst="hear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Kalp"/>
          <p:cNvSpPr/>
          <p:nvPr/>
        </p:nvSpPr>
        <p:spPr>
          <a:xfrm>
            <a:off x="5652120" y="620688"/>
            <a:ext cx="648072" cy="864096"/>
          </a:xfrm>
          <a:prstGeom prst="hear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Kalp"/>
          <p:cNvSpPr/>
          <p:nvPr/>
        </p:nvSpPr>
        <p:spPr>
          <a:xfrm>
            <a:off x="6372200" y="692696"/>
            <a:ext cx="648072" cy="864096"/>
          </a:xfrm>
          <a:prstGeom prst="hear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Kalp"/>
          <p:cNvSpPr/>
          <p:nvPr/>
        </p:nvSpPr>
        <p:spPr>
          <a:xfrm>
            <a:off x="7092280" y="620688"/>
            <a:ext cx="648072" cy="864096"/>
          </a:xfrm>
          <a:prstGeom prst="hear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1259632" y="1844824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779912" y="1916832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372200" y="1916832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267744" y="1916832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4860032" y="1916832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020272" y="1916832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812360" y="1844824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755576" y="2996952"/>
            <a:ext cx="4496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 tane 3,9 eder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043608" y="4149080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267744" y="4149080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619672" y="4149080"/>
            <a:ext cx="5084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830183" y="414908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347864" y="4221088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tr-TR" sz="54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95536" y="5013176"/>
            <a:ext cx="44492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 kere 3,9 eder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940152" y="4509120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012160" y="3717032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012160" y="5517232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tr-TR" sz="54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29 Eksi"/>
          <p:cNvSpPr/>
          <p:nvPr/>
        </p:nvSpPr>
        <p:spPr>
          <a:xfrm>
            <a:off x="5076056" y="5445224"/>
            <a:ext cx="2736304" cy="216024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Çarpma"/>
          <p:cNvSpPr/>
          <p:nvPr/>
        </p:nvSpPr>
        <p:spPr>
          <a:xfrm>
            <a:off x="5580112" y="5085184"/>
            <a:ext cx="216024" cy="28803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Yukarı Bükülü Ok"/>
          <p:cNvSpPr/>
          <p:nvPr/>
        </p:nvSpPr>
        <p:spPr>
          <a:xfrm rot="16200000">
            <a:off x="6448200" y="4289104"/>
            <a:ext cx="1216152" cy="792088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732240" y="5657671"/>
            <a:ext cx="2555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 kere 3,9 eder</a:t>
            </a:r>
            <a:endParaRPr lang="tr-TR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97457" y="0"/>
            <a:ext cx="84465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Tuvaletten çıkınca ellerimi sabunla yıkarım.</a:t>
            </a:r>
            <a:endParaRPr lang="tr-TR" sz="3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251520" y="6165304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4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1443" y="548680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 animBg="1"/>
      <p:bldP spid="31" grpId="0" animBg="1"/>
      <p:bldP spid="32" grpId="0" animBg="1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İkizkenar Üçgen"/>
          <p:cNvSpPr/>
          <p:nvPr/>
        </p:nvSpPr>
        <p:spPr>
          <a:xfrm>
            <a:off x="899592" y="836712"/>
            <a:ext cx="648072" cy="79208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İkizkenar Üçgen"/>
          <p:cNvSpPr/>
          <p:nvPr/>
        </p:nvSpPr>
        <p:spPr>
          <a:xfrm>
            <a:off x="1619672" y="836712"/>
            <a:ext cx="648072" cy="79208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İkizkenar Üçgen"/>
          <p:cNvSpPr/>
          <p:nvPr/>
        </p:nvSpPr>
        <p:spPr>
          <a:xfrm>
            <a:off x="2627784" y="836712"/>
            <a:ext cx="648072" cy="792088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İkizkenar Üçgen"/>
          <p:cNvSpPr/>
          <p:nvPr/>
        </p:nvSpPr>
        <p:spPr>
          <a:xfrm>
            <a:off x="3347864" y="836712"/>
            <a:ext cx="648072" cy="792088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İkizkenar Üçgen"/>
          <p:cNvSpPr/>
          <p:nvPr/>
        </p:nvSpPr>
        <p:spPr>
          <a:xfrm>
            <a:off x="4283968" y="836712"/>
            <a:ext cx="648072" cy="79208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İkizkenar Üçgen"/>
          <p:cNvSpPr/>
          <p:nvPr/>
        </p:nvSpPr>
        <p:spPr>
          <a:xfrm>
            <a:off x="5004048" y="836712"/>
            <a:ext cx="648072" cy="79208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İkizkenar Üçgen"/>
          <p:cNvSpPr/>
          <p:nvPr/>
        </p:nvSpPr>
        <p:spPr>
          <a:xfrm>
            <a:off x="6228184" y="764704"/>
            <a:ext cx="648072" cy="792088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İkizkenar Üçgen"/>
          <p:cNvSpPr/>
          <p:nvPr/>
        </p:nvSpPr>
        <p:spPr>
          <a:xfrm>
            <a:off x="7020272" y="764704"/>
            <a:ext cx="648072" cy="792088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1331640" y="2132856"/>
            <a:ext cx="542136" cy="936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059832" y="2132856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716016" y="2060848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660232" y="1988840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195736" y="2276872"/>
            <a:ext cx="542136" cy="936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851920" y="2132856"/>
            <a:ext cx="542136" cy="936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652120" y="1988840"/>
            <a:ext cx="542136" cy="936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236296" y="1988840"/>
            <a:ext cx="542136" cy="936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7956376" y="1916832"/>
            <a:ext cx="542136" cy="936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899592" y="3284984"/>
            <a:ext cx="4653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4 tane 2 ,8 eder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547664" y="4221088"/>
            <a:ext cx="22140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x2 =8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187624" y="5229200"/>
            <a:ext cx="334360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kere 2,8 eder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660232" y="3429000"/>
            <a:ext cx="542136" cy="936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732240" y="4293096"/>
            <a:ext cx="542136" cy="936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tr-TR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25 Eksi"/>
          <p:cNvSpPr/>
          <p:nvPr/>
        </p:nvSpPr>
        <p:spPr>
          <a:xfrm>
            <a:off x="5580112" y="5157192"/>
            <a:ext cx="2736304" cy="216024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Çarpma"/>
          <p:cNvSpPr/>
          <p:nvPr/>
        </p:nvSpPr>
        <p:spPr>
          <a:xfrm>
            <a:off x="6012160" y="4869160"/>
            <a:ext cx="216024" cy="28803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Dikdörtgen"/>
          <p:cNvSpPr/>
          <p:nvPr/>
        </p:nvSpPr>
        <p:spPr>
          <a:xfrm>
            <a:off x="6732240" y="5445224"/>
            <a:ext cx="542136" cy="936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tr-TR" sz="54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28 Yukarı Bükülü Ok"/>
          <p:cNvSpPr/>
          <p:nvPr/>
        </p:nvSpPr>
        <p:spPr>
          <a:xfrm rot="16200000">
            <a:off x="7024264" y="4073080"/>
            <a:ext cx="1216152" cy="792088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7237517" y="5373216"/>
            <a:ext cx="190648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 kere 2,8</a:t>
            </a:r>
          </a:p>
          <a:p>
            <a:pPr algn="ctr"/>
            <a:r>
              <a:rPr lang="tr-TR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eder</a:t>
            </a:r>
            <a:endParaRPr lang="tr-TR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403648" y="0"/>
            <a:ext cx="7344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Sınıfımı temiz tutarım.</a:t>
            </a:r>
            <a:endParaRPr lang="tr-TR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79512" y="6165304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1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1443" y="620688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animBg="1"/>
      <p:bldP spid="27" grpId="0" animBg="1"/>
      <p:bldP spid="28" grpId="0"/>
      <p:bldP spid="29" grpId="0" animBg="1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ulut Belirtme Çizgisi"/>
          <p:cNvSpPr/>
          <p:nvPr/>
        </p:nvSpPr>
        <p:spPr>
          <a:xfrm>
            <a:off x="539552" y="764704"/>
            <a:ext cx="504056" cy="648072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Bulut Belirtme Çizgisi"/>
          <p:cNvSpPr/>
          <p:nvPr/>
        </p:nvSpPr>
        <p:spPr>
          <a:xfrm>
            <a:off x="1187624" y="764704"/>
            <a:ext cx="504056" cy="648072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Bulut Belirtme Çizgisi"/>
          <p:cNvSpPr/>
          <p:nvPr/>
        </p:nvSpPr>
        <p:spPr>
          <a:xfrm>
            <a:off x="539552" y="1700808"/>
            <a:ext cx="504056" cy="648072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Bulut Belirtme Çizgisi"/>
          <p:cNvSpPr/>
          <p:nvPr/>
        </p:nvSpPr>
        <p:spPr>
          <a:xfrm>
            <a:off x="1259632" y="1628800"/>
            <a:ext cx="504056" cy="648072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Bulut Belirtme Çizgisi"/>
          <p:cNvSpPr/>
          <p:nvPr/>
        </p:nvSpPr>
        <p:spPr>
          <a:xfrm>
            <a:off x="2195736" y="836712"/>
            <a:ext cx="504056" cy="648072"/>
          </a:xfrm>
          <a:prstGeom prst="cloud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Bulut Belirtme Çizgisi"/>
          <p:cNvSpPr/>
          <p:nvPr/>
        </p:nvSpPr>
        <p:spPr>
          <a:xfrm>
            <a:off x="2843808" y="836712"/>
            <a:ext cx="504056" cy="648072"/>
          </a:xfrm>
          <a:prstGeom prst="cloud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Bulut Belirtme Çizgisi"/>
          <p:cNvSpPr/>
          <p:nvPr/>
        </p:nvSpPr>
        <p:spPr>
          <a:xfrm>
            <a:off x="2195736" y="1772816"/>
            <a:ext cx="504056" cy="648072"/>
          </a:xfrm>
          <a:prstGeom prst="cloud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Bulut Belirtme Çizgisi"/>
          <p:cNvSpPr/>
          <p:nvPr/>
        </p:nvSpPr>
        <p:spPr>
          <a:xfrm>
            <a:off x="2915816" y="1700808"/>
            <a:ext cx="504056" cy="648072"/>
          </a:xfrm>
          <a:prstGeom prst="cloud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Bulut Belirtme Çizgisi"/>
          <p:cNvSpPr/>
          <p:nvPr/>
        </p:nvSpPr>
        <p:spPr>
          <a:xfrm>
            <a:off x="3923928" y="836712"/>
            <a:ext cx="504056" cy="648072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Bulut Belirtme Çizgisi"/>
          <p:cNvSpPr/>
          <p:nvPr/>
        </p:nvSpPr>
        <p:spPr>
          <a:xfrm>
            <a:off x="4572000" y="836712"/>
            <a:ext cx="504056" cy="648072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Bulut Belirtme Çizgisi"/>
          <p:cNvSpPr/>
          <p:nvPr/>
        </p:nvSpPr>
        <p:spPr>
          <a:xfrm>
            <a:off x="3923928" y="1772816"/>
            <a:ext cx="504056" cy="648072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Bulut Belirtme Çizgisi"/>
          <p:cNvSpPr/>
          <p:nvPr/>
        </p:nvSpPr>
        <p:spPr>
          <a:xfrm>
            <a:off x="4644008" y="1700808"/>
            <a:ext cx="504056" cy="648072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Bulut Belirtme Çizgisi"/>
          <p:cNvSpPr/>
          <p:nvPr/>
        </p:nvSpPr>
        <p:spPr>
          <a:xfrm>
            <a:off x="5580112" y="908720"/>
            <a:ext cx="504056" cy="648072"/>
          </a:xfrm>
          <a:prstGeom prst="cloud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Bulut Belirtme Çizgisi"/>
          <p:cNvSpPr/>
          <p:nvPr/>
        </p:nvSpPr>
        <p:spPr>
          <a:xfrm>
            <a:off x="6228184" y="908720"/>
            <a:ext cx="504056" cy="648072"/>
          </a:xfrm>
          <a:prstGeom prst="cloud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Bulut Belirtme Çizgisi"/>
          <p:cNvSpPr/>
          <p:nvPr/>
        </p:nvSpPr>
        <p:spPr>
          <a:xfrm>
            <a:off x="5580112" y="1844824"/>
            <a:ext cx="504056" cy="648072"/>
          </a:xfrm>
          <a:prstGeom prst="cloud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Bulut Belirtme Çizgisi"/>
          <p:cNvSpPr/>
          <p:nvPr/>
        </p:nvSpPr>
        <p:spPr>
          <a:xfrm>
            <a:off x="6300192" y="1772816"/>
            <a:ext cx="504056" cy="648072"/>
          </a:xfrm>
          <a:prstGeom prst="cloud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Bulut Belirtme Çizgisi"/>
          <p:cNvSpPr/>
          <p:nvPr/>
        </p:nvSpPr>
        <p:spPr>
          <a:xfrm>
            <a:off x="7164288" y="764704"/>
            <a:ext cx="504056" cy="648072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Bulut Belirtme Çizgisi"/>
          <p:cNvSpPr/>
          <p:nvPr/>
        </p:nvSpPr>
        <p:spPr>
          <a:xfrm>
            <a:off x="7812360" y="764704"/>
            <a:ext cx="504056" cy="648072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Bulut Belirtme Çizgisi"/>
          <p:cNvSpPr/>
          <p:nvPr/>
        </p:nvSpPr>
        <p:spPr>
          <a:xfrm>
            <a:off x="7164288" y="1700808"/>
            <a:ext cx="504056" cy="648072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Bulut Belirtme Çizgisi"/>
          <p:cNvSpPr/>
          <p:nvPr/>
        </p:nvSpPr>
        <p:spPr>
          <a:xfrm>
            <a:off x="7884368" y="1628800"/>
            <a:ext cx="504056" cy="648072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4211960" y="2564904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868144" y="2564904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2483768" y="2564904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827584" y="2564904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7308304" y="2492896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7812360" y="2564904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8244395" y="2492896"/>
            <a:ext cx="899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076056" y="2564904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1547664" y="2492896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3419872" y="2564904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6588224" y="2492896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1115616" y="3645024"/>
            <a:ext cx="305160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tane 4,20 eder</a:t>
            </a:r>
            <a:endParaRPr lang="tr-TR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1259632" y="4509120"/>
            <a:ext cx="230864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r>
              <a:rPr lang="tr-TR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x 4= </a:t>
            </a:r>
            <a:r>
              <a:rPr lang="tr-TR" sz="44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</a:t>
            </a:r>
            <a:endParaRPr lang="tr-TR" sz="44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1200741" y="5445224"/>
            <a:ext cx="30253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2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r>
              <a:rPr lang="tr-TR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ker</a:t>
            </a:r>
            <a:r>
              <a:rPr lang="tr-TR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 4,2</a:t>
            </a:r>
            <a:r>
              <a:rPr lang="tr-TR" sz="32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r>
              <a:rPr lang="tr-TR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eder</a:t>
            </a:r>
            <a:endParaRPr lang="tr-TR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6300192" y="3573016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6372200" y="4509120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tr-TR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2" name="41 Eksi"/>
          <p:cNvSpPr/>
          <p:nvPr/>
        </p:nvSpPr>
        <p:spPr>
          <a:xfrm>
            <a:off x="5364088" y="5301208"/>
            <a:ext cx="2736304" cy="216024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Çarpma"/>
          <p:cNvSpPr/>
          <p:nvPr/>
        </p:nvSpPr>
        <p:spPr>
          <a:xfrm>
            <a:off x="5724128" y="4797152"/>
            <a:ext cx="360040" cy="36004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6265474" y="5517232"/>
            <a:ext cx="899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tr-TR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tr-TR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44 Yukarı Bükülü Ok"/>
          <p:cNvSpPr/>
          <p:nvPr/>
        </p:nvSpPr>
        <p:spPr>
          <a:xfrm rot="16200000">
            <a:off x="7024264" y="4073080"/>
            <a:ext cx="1216152" cy="792088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237517" y="5373216"/>
            <a:ext cx="190648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2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r>
              <a:rPr lang="tr-TR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kere 4,</a:t>
            </a:r>
          </a:p>
          <a:p>
            <a:pPr algn="ctr"/>
            <a:r>
              <a:rPr lang="tr-TR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tr-TR" sz="32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r>
              <a:rPr lang="tr-TR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eder</a:t>
            </a:r>
            <a:endParaRPr lang="tr-TR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-315577" y="0"/>
            <a:ext cx="964950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Yemeklerden sonra dişleri fırçalarım.</a:t>
            </a:r>
            <a:endParaRPr lang="tr-TR" sz="4800" b="1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0" y="6165304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9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1443" y="3140968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80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8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7" fill="hold">
                      <p:stCondLst>
                        <p:cond delay="indefinite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1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3" fill="hold">
                      <p:stCondLst>
                        <p:cond delay="indefinite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800" decel="100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6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1" fill="hold">
                      <p:stCondLst>
                        <p:cond delay="indefinite"/>
                      </p:stCondLst>
                      <p:childTnLst>
                        <p:par>
                          <p:cTn id="482" fill="hold">
                            <p:stCondLst>
                              <p:cond delay="0"/>
                            </p:stCondLst>
                            <p:childTnLst>
                              <p:par>
                                <p:cTn id="48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5" dur="800" decel="100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6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1" fill="hold">
                      <p:stCondLst>
                        <p:cond delay="indefinite"/>
                      </p:stCondLst>
                      <p:childTnLst>
                        <p:par>
                          <p:cTn id="492" fill="hold">
                            <p:stCondLst>
                              <p:cond delay="0"/>
                            </p:stCondLst>
                            <p:childTnLst>
                              <p:par>
                                <p:cTn id="4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9" fill="hold">
                      <p:stCondLst>
                        <p:cond delay="indefinite"/>
                      </p:stCondLst>
                      <p:childTnLst>
                        <p:par>
                          <p:cTn id="510" fill="hold">
                            <p:stCondLst>
                              <p:cond delay="0"/>
                            </p:stCondLst>
                            <p:childTnLst>
                              <p:par>
                                <p:cTn id="5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4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9" fill="hold">
                      <p:stCondLst>
                        <p:cond delay="indefinite"/>
                      </p:stCondLst>
                      <p:childTnLst>
                        <p:par>
                          <p:cTn id="520" fill="hold">
                            <p:stCondLst>
                              <p:cond delay="0"/>
                            </p:stCondLst>
                            <p:childTnLst>
                              <p:par>
                                <p:cTn id="5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3" dur="80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4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9" fill="hold">
                      <p:stCondLst>
                        <p:cond delay="indefinite"/>
                      </p:stCondLst>
                      <p:childTnLst>
                        <p:par>
                          <p:cTn id="530" fill="hold">
                            <p:stCondLst>
                              <p:cond delay="0"/>
                            </p:stCondLst>
                            <p:childTnLst>
                              <p:par>
                                <p:cTn id="5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6" fill="hold">
                      <p:stCondLst>
                        <p:cond delay="indefinite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0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2" fill="hold">
                      <p:stCondLst>
                        <p:cond delay="indefinite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 animBg="1"/>
      <p:bldP spid="43" grpId="0" animBg="1"/>
      <p:bldP spid="44" grpId="0"/>
      <p:bldP spid="45" grpId="0" animBg="1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ol Sağ Ok"/>
          <p:cNvSpPr/>
          <p:nvPr/>
        </p:nvSpPr>
        <p:spPr>
          <a:xfrm>
            <a:off x="0" y="2708920"/>
            <a:ext cx="8892480" cy="288032"/>
          </a:xfrm>
          <a:prstGeom prst="left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4 Eksi"/>
          <p:cNvSpPr/>
          <p:nvPr/>
        </p:nvSpPr>
        <p:spPr>
          <a:xfrm rot="5400000">
            <a:off x="1007604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5 Eksi"/>
          <p:cNvSpPr/>
          <p:nvPr/>
        </p:nvSpPr>
        <p:spPr>
          <a:xfrm rot="5400000">
            <a:off x="4355976" y="2564904"/>
            <a:ext cx="504056" cy="36004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6 Eksi"/>
          <p:cNvSpPr/>
          <p:nvPr/>
        </p:nvSpPr>
        <p:spPr>
          <a:xfrm rot="5400000">
            <a:off x="1727684" y="2672916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7 Eksi"/>
          <p:cNvSpPr/>
          <p:nvPr/>
        </p:nvSpPr>
        <p:spPr>
          <a:xfrm rot="5400000">
            <a:off x="2375756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9" name="8 Eksi"/>
          <p:cNvSpPr/>
          <p:nvPr/>
        </p:nvSpPr>
        <p:spPr>
          <a:xfrm rot="5400000">
            <a:off x="3095836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" name="9 Eksi"/>
          <p:cNvSpPr/>
          <p:nvPr/>
        </p:nvSpPr>
        <p:spPr>
          <a:xfrm rot="5400000">
            <a:off x="3815916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1" name="10 Eksi"/>
          <p:cNvSpPr/>
          <p:nvPr/>
        </p:nvSpPr>
        <p:spPr>
          <a:xfrm rot="5400000">
            <a:off x="4968044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" name="11 Eksi"/>
          <p:cNvSpPr/>
          <p:nvPr/>
        </p:nvSpPr>
        <p:spPr>
          <a:xfrm rot="5400000">
            <a:off x="5616116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4" name="13 Eksi"/>
          <p:cNvSpPr/>
          <p:nvPr/>
        </p:nvSpPr>
        <p:spPr>
          <a:xfrm rot="5400000">
            <a:off x="6480212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5" name="14 Eksi"/>
          <p:cNvSpPr/>
          <p:nvPr/>
        </p:nvSpPr>
        <p:spPr>
          <a:xfrm rot="5400000">
            <a:off x="6984268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Eksi"/>
          <p:cNvSpPr/>
          <p:nvPr/>
        </p:nvSpPr>
        <p:spPr>
          <a:xfrm rot="5400000">
            <a:off x="431540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-180528" y="2996952"/>
            <a:ext cx="16196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67544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187624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835696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555776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275856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355976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076056" y="2924944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940152" y="2924944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516216" y="2924944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34 Aşağı Bükülü Ok"/>
          <p:cNvSpPr/>
          <p:nvPr/>
        </p:nvSpPr>
        <p:spPr>
          <a:xfrm>
            <a:off x="611560" y="1844824"/>
            <a:ext cx="1440160" cy="731520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35 Aşağı Bükülü Ok"/>
          <p:cNvSpPr/>
          <p:nvPr/>
        </p:nvSpPr>
        <p:spPr>
          <a:xfrm>
            <a:off x="1979712" y="1844824"/>
            <a:ext cx="1440160" cy="731520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36 Aşağı Bükülü Ok"/>
          <p:cNvSpPr/>
          <p:nvPr/>
        </p:nvSpPr>
        <p:spPr>
          <a:xfrm>
            <a:off x="3275856" y="1772816"/>
            <a:ext cx="1440160" cy="731520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8" name="37 Aşağı Bükülü Ok"/>
          <p:cNvSpPr/>
          <p:nvPr/>
        </p:nvSpPr>
        <p:spPr>
          <a:xfrm>
            <a:off x="4572000" y="1772816"/>
            <a:ext cx="1440160" cy="731520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9" name="38 Aşağı Bükülü Ok"/>
          <p:cNvSpPr/>
          <p:nvPr/>
        </p:nvSpPr>
        <p:spPr>
          <a:xfrm>
            <a:off x="5868144" y="1844824"/>
            <a:ext cx="1440160" cy="731520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0" name="39 Yukarı Bükülü Ok"/>
          <p:cNvSpPr/>
          <p:nvPr/>
        </p:nvSpPr>
        <p:spPr>
          <a:xfrm>
            <a:off x="539552" y="3717032"/>
            <a:ext cx="6912768" cy="1224136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467544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2843808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1475656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3923928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4788024" y="47971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1043608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2195736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3347864" y="494116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4355976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5364088" y="47971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6372200" y="47971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539552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4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1115616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tr-TR" sz="4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5" name="54 Dikdörtgen"/>
          <p:cNvSpPr/>
          <p:nvPr/>
        </p:nvSpPr>
        <p:spPr>
          <a:xfrm>
            <a:off x="2123728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6" name="55 Dikdörtgen"/>
          <p:cNvSpPr/>
          <p:nvPr/>
        </p:nvSpPr>
        <p:spPr>
          <a:xfrm>
            <a:off x="2699792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7" name="56 Dikdörtgen"/>
          <p:cNvSpPr/>
          <p:nvPr/>
        </p:nvSpPr>
        <p:spPr>
          <a:xfrm>
            <a:off x="3203848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8" name="57 Dikdörtgen"/>
          <p:cNvSpPr/>
          <p:nvPr/>
        </p:nvSpPr>
        <p:spPr>
          <a:xfrm>
            <a:off x="7236296" y="47971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6444208" y="551723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tr-TR" sz="4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0" name="59 Dikdörtgen"/>
          <p:cNvSpPr/>
          <p:nvPr/>
        </p:nvSpPr>
        <p:spPr>
          <a:xfrm>
            <a:off x="7236296" y="5445224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4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1" name="60 Eksi"/>
          <p:cNvSpPr/>
          <p:nvPr/>
        </p:nvSpPr>
        <p:spPr>
          <a:xfrm>
            <a:off x="6732240" y="5949280"/>
            <a:ext cx="2411760" cy="576064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61 Dikdörtgen"/>
          <p:cNvSpPr/>
          <p:nvPr/>
        </p:nvSpPr>
        <p:spPr>
          <a:xfrm>
            <a:off x="7236296" y="6150114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3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620688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63 Dikdörtgen"/>
          <p:cNvSpPr/>
          <p:nvPr/>
        </p:nvSpPr>
        <p:spPr>
          <a:xfrm>
            <a:off x="179512" y="633478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800" decel="100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8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800" decel="10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0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80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8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800" decel="100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8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800" decel="100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8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800" decel="100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6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0" fill="hold">
                      <p:stCondLst>
                        <p:cond delay="indefinite"/>
                      </p:stCondLst>
                      <p:childTnLst>
                        <p:par>
                          <p:cTn id="461" fill="hold">
                            <p:stCondLst>
                              <p:cond delay="0"/>
                            </p:stCondLst>
                            <p:childTnLst>
                              <p:par>
                                <p:cTn id="46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4" dur="800" decel="100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5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0" fill="hold">
                      <p:stCondLst>
                        <p:cond delay="indefinite"/>
                      </p:stCondLst>
                      <p:childTnLst>
                        <p:par>
                          <p:cTn id="471" fill="hold">
                            <p:stCondLst>
                              <p:cond delay="0"/>
                            </p:stCondLst>
                            <p:childTnLst>
                              <p:par>
                                <p:cTn id="4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2" fill="hold">
                      <p:stCondLst>
                        <p:cond delay="indefinite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800" decel="100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7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2" fill="hold">
                      <p:stCondLst>
                        <p:cond delay="indefinite"/>
                      </p:stCondLst>
                      <p:childTnLst>
                        <p:par>
                          <p:cTn id="493" fill="hold">
                            <p:stCondLst>
                              <p:cond delay="0"/>
                            </p:stCondLst>
                            <p:childTnLst>
                              <p:par>
                                <p:cTn id="4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1" fill="hold">
                      <p:stCondLst>
                        <p:cond delay="indefinite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5" dur="800" decel="100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8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8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8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1" fill="hold">
                      <p:stCondLst>
                        <p:cond delay="indefinite"/>
                      </p:stCondLst>
                      <p:childTnLst>
                        <p:par>
                          <p:cTn id="512" fill="hold">
                            <p:stCondLst>
                              <p:cond delay="0"/>
                            </p:stCondLst>
                            <p:childTnLst>
                              <p:par>
                                <p:cTn id="5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5" dur="800" decel="100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6" dur="8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8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8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1" fill="hold">
                      <p:stCondLst>
                        <p:cond delay="indefinite"/>
                      </p:stCondLst>
                      <p:childTnLst>
                        <p:par>
                          <p:cTn id="522" fill="hold">
                            <p:stCondLst>
                              <p:cond delay="0"/>
                            </p:stCondLst>
                            <p:childTnLst>
                              <p:par>
                                <p:cTn id="5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800" decel="100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6" dur="8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8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8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1" fill="hold">
                      <p:stCondLst>
                        <p:cond delay="indefinite"/>
                      </p:stCondLst>
                      <p:childTnLst>
                        <p:par>
                          <p:cTn id="532" fill="hold">
                            <p:stCondLst>
                              <p:cond delay="0"/>
                            </p:stCondLst>
                            <p:childTnLst>
                              <p:par>
                                <p:cTn id="533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5" dur="800" decel="100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6" dur="8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8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8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1" fill="hold">
                      <p:stCondLst>
                        <p:cond delay="indefinite"/>
                      </p:stCondLst>
                      <p:childTnLst>
                        <p:par>
                          <p:cTn id="542" fill="hold">
                            <p:stCondLst>
                              <p:cond delay="0"/>
                            </p:stCondLst>
                            <p:childTnLst>
                              <p:par>
                                <p:cTn id="5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5" dur="800" decel="100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6" dur="8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8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8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1" fill="hold">
                      <p:stCondLst>
                        <p:cond delay="indefinite"/>
                      </p:stCondLst>
                      <p:childTnLst>
                        <p:par>
                          <p:cTn id="552" fill="hold">
                            <p:stCondLst>
                              <p:cond delay="0"/>
                            </p:stCondLst>
                            <p:childTnLst>
                              <p:par>
                                <p:cTn id="5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8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2" grpId="0"/>
      <p:bldP spid="33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0" grpId="1"/>
      <p:bldP spid="61" grpId="0" animBg="1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ol Sağ Ok"/>
          <p:cNvSpPr/>
          <p:nvPr/>
        </p:nvSpPr>
        <p:spPr>
          <a:xfrm>
            <a:off x="0" y="2708920"/>
            <a:ext cx="8892480" cy="288032"/>
          </a:xfrm>
          <a:prstGeom prst="left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4 Eksi"/>
          <p:cNvSpPr/>
          <p:nvPr/>
        </p:nvSpPr>
        <p:spPr>
          <a:xfrm rot="5400000">
            <a:off x="1007604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5 Eksi"/>
          <p:cNvSpPr/>
          <p:nvPr/>
        </p:nvSpPr>
        <p:spPr>
          <a:xfrm rot="5400000">
            <a:off x="4355976" y="2564904"/>
            <a:ext cx="504056" cy="36004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6 Eksi"/>
          <p:cNvSpPr/>
          <p:nvPr/>
        </p:nvSpPr>
        <p:spPr>
          <a:xfrm rot="5400000">
            <a:off x="1727684" y="2672916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7 Eksi"/>
          <p:cNvSpPr/>
          <p:nvPr/>
        </p:nvSpPr>
        <p:spPr>
          <a:xfrm rot="5400000">
            <a:off x="2375756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9" name="8 Eksi"/>
          <p:cNvSpPr/>
          <p:nvPr/>
        </p:nvSpPr>
        <p:spPr>
          <a:xfrm rot="5400000">
            <a:off x="3095836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" name="9 Eksi"/>
          <p:cNvSpPr/>
          <p:nvPr/>
        </p:nvSpPr>
        <p:spPr>
          <a:xfrm rot="5400000">
            <a:off x="3815916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1" name="10 Eksi"/>
          <p:cNvSpPr/>
          <p:nvPr/>
        </p:nvSpPr>
        <p:spPr>
          <a:xfrm rot="5400000">
            <a:off x="4968044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" name="11 Eksi"/>
          <p:cNvSpPr/>
          <p:nvPr/>
        </p:nvSpPr>
        <p:spPr>
          <a:xfrm rot="5400000">
            <a:off x="5616116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4" name="13 Eksi"/>
          <p:cNvSpPr/>
          <p:nvPr/>
        </p:nvSpPr>
        <p:spPr>
          <a:xfrm rot="5400000">
            <a:off x="6480212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5" name="14 Eksi"/>
          <p:cNvSpPr/>
          <p:nvPr/>
        </p:nvSpPr>
        <p:spPr>
          <a:xfrm rot="5400000">
            <a:off x="6984268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Eksi"/>
          <p:cNvSpPr/>
          <p:nvPr/>
        </p:nvSpPr>
        <p:spPr>
          <a:xfrm rot="5400000">
            <a:off x="431540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-180528" y="2996952"/>
            <a:ext cx="16196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67544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187624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835696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555776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275856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355976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076056" y="2924944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940152" y="2924944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516216" y="2924944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34 Aşağı Bükülü Ok"/>
          <p:cNvSpPr/>
          <p:nvPr/>
        </p:nvSpPr>
        <p:spPr>
          <a:xfrm>
            <a:off x="683568" y="1844824"/>
            <a:ext cx="2016224" cy="731520"/>
          </a:xfrm>
          <a:prstGeom prst="curved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35 Aşağı Bükülü Ok"/>
          <p:cNvSpPr/>
          <p:nvPr/>
        </p:nvSpPr>
        <p:spPr>
          <a:xfrm>
            <a:off x="2627784" y="1844824"/>
            <a:ext cx="2088232" cy="731520"/>
          </a:xfrm>
          <a:prstGeom prst="curved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36 Aşağı Bükülü Ok"/>
          <p:cNvSpPr/>
          <p:nvPr/>
        </p:nvSpPr>
        <p:spPr>
          <a:xfrm>
            <a:off x="4499992" y="1844824"/>
            <a:ext cx="2232248" cy="731520"/>
          </a:xfrm>
          <a:prstGeom prst="curved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0" name="39 Yukarı Bükülü Ok"/>
          <p:cNvSpPr/>
          <p:nvPr/>
        </p:nvSpPr>
        <p:spPr>
          <a:xfrm>
            <a:off x="539552" y="3717032"/>
            <a:ext cx="6552728" cy="1224136"/>
          </a:xfrm>
          <a:prstGeom prst="curved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467544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4000" b="1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2843808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4000" b="1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1475656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4000" b="1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1043608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2195736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3851920" y="494116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4644008" y="494116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4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539552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4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1115616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tr-TR" sz="4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5" name="54 Dikdörtgen"/>
          <p:cNvSpPr/>
          <p:nvPr/>
        </p:nvSpPr>
        <p:spPr>
          <a:xfrm>
            <a:off x="2123728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4000" b="1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6" name="55 Dikdörtgen"/>
          <p:cNvSpPr/>
          <p:nvPr/>
        </p:nvSpPr>
        <p:spPr>
          <a:xfrm>
            <a:off x="2699792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7" name="56 Dikdörtgen"/>
          <p:cNvSpPr/>
          <p:nvPr/>
        </p:nvSpPr>
        <p:spPr>
          <a:xfrm>
            <a:off x="3203848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8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620688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58 Dikdörtgen"/>
          <p:cNvSpPr/>
          <p:nvPr/>
        </p:nvSpPr>
        <p:spPr>
          <a:xfrm>
            <a:off x="179512" y="633478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80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800" decel="100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80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800" decel="10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800" decel="100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800" decel="100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800" decel="100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3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8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2" grpId="0"/>
      <p:bldP spid="33" grpId="0"/>
      <p:bldP spid="35" grpId="0" animBg="1"/>
      <p:bldP spid="36" grpId="0" animBg="1"/>
      <p:bldP spid="37" grpId="0" animBg="1"/>
      <p:bldP spid="40" grpId="0" animBg="1"/>
      <p:bldP spid="41" grpId="0"/>
      <p:bldP spid="42" grpId="0"/>
      <p:bldP spid="44" grpId="0"/>
      <p:bldP spid="47" grpId="0"/>
      <p:bldP spid="48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ol Sağ Ok"/>
          <p:cNvSpPr/>
          <p:nvPr/>
        </p:nvSpPr>
        <p:spPr>
          <a:xfrm>
            <a:off x="0" y="2708920"/>
            <a:ext cx="8892480" cy="288032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4 Eksi"/>
          <p:cNvSpPr/>
          <p:nvPr/>
        </p:nvSpPr>
        <p:spPr>
          <a:xfrm rot="5400000">
            <a:off x="1007604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5 Eksi"/>
          <p:cNvSpPr/>
          <p:nvPr/>
        </p:nvSpPr>
        <p:spPr>
          <a:xfrm rot="5400000">
            <a:off x="4355976" y="2564904"/>
            <a:ext cx="504056" cy="36004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6 Eksi"/>
          <p:cNvSpPr/>
          <p:nvPr/>
        </p:nvSpPr>
        <p:spPr>
          <a:xfrm rot="5400000">
            <a:off x="1727684" y="2672916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7 Eksi"/>
          <p:cNvSpPr/>
          <p:nvPr/>
        </p:nvSpPr>
        <p:spPr>
          <a:xfrm rot="5400000">
            <a:off x="2375756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9" name="8 Eksi"/>
          <p:cNvSpPr/>
          <p:nvPr/>
        </p:nvSpPr>
        <p:spPr>
          <a:xfrm rot="5400000">
            <a:off x="3095836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" name="9 Eksi"/>
          <p:cNvSpPr/>
          <p:nvPr/>
        </p:nvSpPr>
        <p:spPr>
          <a:xfrm rot="5400000">
            <a:off x="3815916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1" name="10 Eksi"/>
          <p:cNvSpPr/>
          <p:nvPr/>
        </p:nvSpPr>
        <p:spPr>
          <a:xfrm rot="5400000">
            <a:off x="4968044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" name="11 Eksi"/>
          <p:cNvSpPr/>
          <p:nvPr/>
        </p:nvSpPr>
        <p:spPr>
          <a:xfrm rot="5400000">
            <a:off x="5616116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4" name="13 Eksi"/>
          <p:cNvSpPr/>
          <p:nvPr/>
        </p:nvSpPr>
        <p:spPr>
          <a:xfrm rot="5400000">
            <a:off x="6480212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5" name="14 Eksi"/>
          <p:cNvSpPr/>
          <p:nvPr/>
        </p:nvSpPr>
        <p:spPr>
          <a:xfrm rot="5400000">
            <a:off x="6984268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Eksi"/>
          <p:cNvSpPr/>
          <p:nvPr/>
        </p:nvSpPr>
        <p:spPr>
          <a:xfrm rot="5400000">
            <a:off x="431540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-180528" y="2996952"/>
            <a:ext cx="16196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67544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187624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835696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555776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275856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355976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076056" y="2924944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940152" y="2924944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516216" y="2924944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34 Aşağı Bükülü Ok"/>
          <p:cNvSpPr/>
          <p:nvPr/>
        </p:nvSpPr>
        <p:spPr>
          <a:xfrm>
            <a:off x="755576" y="1628800"/>
            <a:ext cx="3384376" cy="731520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36 Aşağı Bükülü Ok"/>
          <p:cNvSpPr/>
          <p:nvPr/>
        </p:nvSpPr>
        <p:spPr>
          <a:xfrm>
            <a:off x="4139952" y="1700808"/>
            <a:ext cx="3096344" cy="731520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0" name="39 Yukarı Bükülü Ok"/>
          <p:cNvSpPr/>
          <p:nvPr/>
        </p:nvSpPr>
        <p:spPr>
          <a:xfrm>
            <a:off x="611560" y="3573016"/>
            <a:ext cx="6984776" cy="1224136"/>
          </a:xfrm>
          <a:prstGeom prst="curvedUp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467544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4000" b="1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2267744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4000" b="1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1043608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3851920" y="494116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4644008" y="494116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4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539552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1115616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tr-TR" sz="4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5" name="54 Dikdörtgen"/>
          <p:cNvSpPr/>
          <p:nvPr/>
        </p:nvSpPr>
        <p:spPr>
          <a:xfrm>
            <a:off x="2123728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4000" b="1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6" name="55 Dikdörtgen"/>
          <p:cNvSpPr/>
          <p:nvPr/>
        </p:nvSpPr>
        <p:spPr>
          <a:xfrm>
            <a:off x="2699792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7" name="56 Dikdörtgen"/>
          <p:cNvSpPr/>
          <p:nvPr/>
        </p:nvSpPr>
        <p:spPr>
          <a:xfrm>
            <a:off x="3203848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7236296" y="443711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4000" b="1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7236296" y="515719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6" name="45 Eksi"/>
          <p:cNvSpPr/>
          <p:nvPr/>
        </p:nvSpPr>
        <p:spPr>
          <a:xfrm>
            <a:off x="6588224" y="5805264"/>
            <a:ext cx="2555776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48 Dikdörtgen"/>
          <p:cNvSpPr/>
          <p:nvPr/>
        </p:nvSpPr>
        <p:spPr>
          <a:xfrm>
            <a:off x="6228184" y="5085184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tr-TR" sz="4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7092280" y="587727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8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620688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58 Dikdörtgen"/>
          <p:cNvSpPr/>
          <p:nvPr/>
        </p:nvSpPr>
        <p:spPr>
          <a:xfrm>
            <a:off x="179512" y="633478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80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800" decel="100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1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4" fill="hold">
                      <p:stCondLst>
                        <p:cond delay="indefinite"/>
                      </p:stCondLst>
                      <p:childTnLst>
                        <p:par>
                          <p:cTn id="435" fill="hold">
                            <p:stCondLst>
                              <p:cond delay="0"/>
                            </p:stCondLst>
                            <p:childTnLst>
                              <p:par>
                                <p:cTn id="4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8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2" grpId="0"/>
      <p:bldP spid="33" grpId="0"/>
      <p:bldP spid="35" grpId="0" animBg="1"/>
      <p:bldP spid="37" grpId="0" animBg="1"/>
      <p:bldP spid="40" grpId="0" animBg="1"/>
      <p:bldP spid="41" grpId="0"/>
      <p:bldP spid="42" grpId="0"/>
      <p:bldP spid="47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43" grpId="0"/>
      <p:bldP spid="45" grpId="0"/>
      <p:bldP spid="46" grpId="0" animBg="1"/>
      <p:bldP spid="49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ol Sağ Ok"/>
          <p:cNvSpPr/>
          <p:nvPr/>
        </p:nvSpPr>
        <p:spPr>
          <a:xfrm>
            <a:off x="0" y="2708920"/>
            <a:ext cx="8892480" cy="288032"/>
          </a:xfrm>
          <a:prstGeom prst="left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4 Eksi"/>
          <p:cNvSpPr/>
          <p:nvPr/>
        </p:nvSpPr>
        <p:spPr>
          <a:xfrm rot="5400000">
            <a:off x="1007604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5 Eksi"/>
          <p:cNvSpPr/>
          <p:nvPr/>
        </p:nvSpPr>
        <p:spPr>
          <a:xfrm rot="5400000">
            <a:off x="4355976" y="2564904"/>
            <a:ext cx="504056" cy="36004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6 Eksi"/>
          <p:cNvSpPr/>
          <p:nvPr/>
        </p:nvSpPr>
        <p:spPr>
          <a:xfrm rot="5400000">
            <a:off x="1727684" y="2672916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7 Eksi"/>
          <p:cNvSpPr/>
          <p:nvPr/>
        </p:nvSpPr>
        <p:spPr>
          <a:xfrm rot="5400000">
            <a:off x="2375756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9" name="8 Eksi"/>
          <p:cNvSpPr/>
          <p:nvPr/>
        </p:nvSpPr>
        <p:spPr>
          <a:xfrm rot="5400000">
            <a:off x="3095836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" name="9 Eksi"/>
          <p:cNvSpPr/>
          <p:nvPr/>
        </p:nvSpPr>
        <p:spPr>
          <a:xfrm rot="5400000">
            <a:off x="3815916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1" name="10 Eksi"/>
          <p:cNvSpPr/>
          <p:nvPr/>
        </p:nvSpPr>
        <p:spPr>
          <a:xfrm rot="5400000">
            <a:off x="4968044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" name="11 Eksi"/>
          <p:cNvSpPr/>
          <p:nvPr/>
        </p:nvSpPr>
        <p:spPr>
          <a:xfrm rot="5400000">
            <a:off x="5616116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4" name="13 Eksi"/>
          <p:cNvSpPr/>
          <p:nvPr/>
        </p:nvSpPr>
        <p:spPr>
          <a:xfrm rot="5400000">
            <a:off x="6480212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5" name="14 Eksi"/>
          <p:cNvSpPr/>
          <p:nvPr/>
        </p:nvSpPr>
        <p:spPr>
          <a:xfrm rot="5400000">
            <a:off x="6984268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Eksi"/>
          <p:cNvSpPr/>
          <p:nvPr/>
        </p:nvSpPr>
        <p:spPr>
          <a:xfrm rot="5400000">
            <a:off x="431540" y="2600908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-180528" y="2996952"/>
            <a:ext cx="16196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67544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187624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835696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555776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275856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355976" y="299695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076056" y="2924944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940152" y="2924944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516216" y="2924944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34 Aşağı Bükülü Ok"/>
          <p:cNvSpPr/>
          <p:nvPr/>
        </p:nvSpPr>
        <p:spPr>
          <a:xfrm>
            <a:off x="755576" y="1628800"/>
            <a:ext cx="2808312" cy="731520"/>
          </a:xfrm>
          <a:prstGeom prst="curved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36 Aşağı Bükülü Ok"/>
          <p:cNvSpPr/>
          <p:nvPr/>
        </p:nvSpPr>
        <p:spPr>
          <a:xfrm>
            <a:off x="3419872" y="1844824"/>
            <a:ext cx="2520280" cy="731520"/>
          </a:xfrm>
          <a:prstGeom prst="curved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0" name="39 Yukarı Bükülü Ok"/>
          <p:cNvSpPr/>
          <p:nvPr/>
        </p:nvSpPr>
        <p:spPr>
          <a:xfrm>
            <a:off x="611560" y="3573016"/>
            <a:ext cx="6984776" cy="1224136"/>
          </a:xfrm>
          <a:prstGeom prst="curvedUp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467544" y="4869160"/>
            <a:ext cx="15841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4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2267744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4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1043608" y="486916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3851920" y="494116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4644008" y="494116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4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539552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1115616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tr-TR" sz="4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5" name="54 Dikdörtgen"/>
          <p:cNvSpPr/>
          <p:nvPr/>
        </p:nvSpPr>
        <p:spPr>
          <a:xfrm>
            <a:off x="2123728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4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6" name="55 Dikdörtgen"/>
          <p:cNvSpPr/>
          <p:nvPr/>
        </p:nvSpPr>
        <p:spPr>
          <a:xfrm>
            <a:off x="2699792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7" name="56 Dikdörtgen"/>
          <p:cNvSpPr/>
          <p:nvPr/>
        </p:nvSpPr>
        <p:spPr>
          <a:xfrm>
            <a:off x="3203848" y="5661248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876256" y="4509120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4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876256" y="5013176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3" name="42 Eksi"/>
          <p:cNvSpPr/>
          <p:nvPr/>
        </p:nvSpPr>
        <p:spPr>
          <a:xfrm>
            <a:off x="6444208" y="5661248"/>
            <a:ext cx="2232248" cy="216024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6084168" y="515719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tr-TR" sz="4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732240" y="5877272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9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620688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49 Dikdörtgen"/>
          <p:cNvSpPr/>
          <p:nvPr/>
        </p:nvSpPr>
        <p:spPr>
          <a:xfrm>
            <a:off x="179512" y="6334780"/>
            <a:ext cx="3193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80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800" decel="100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1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8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8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2" grpId="0"/>
      <p:bldP spid="33" grpId="0"/>
      <p:bldP spid="35" grpId="0" animBg="1"/>
      <p:bldP spid="37" grpId="0" animBg="1"/>
      <p:bldP spid="40" grpId="0" animBg="1"/>
      <p:bldP spid="41" grpId="0"/>
      <p:bldP spid="42" grpId="0"/>
      <p:bldP spid="47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4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458</Words>
  <Application>Microsoft Office PowerPoint</Application>
  <PresentationFormat>Ekran Gösterisi (4:3)</PresentationFormat>
  <Paragraphs>321</Paragraphs>
  <Slides>17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2015-01-04T17:49:20Z</dcterms:created>
  <dcterms:modified xsi:type="dcterms:W3CDTF">2015-02-14T18:30:27Z</dcterms:modified>
  <cp:category>www.sorubak.com</cp:category>
</cp:coreProperties>
</file>