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6" r:id="rId2"/>
    <p:sldId id="256" r:id="rId3"/>
    <p:sldId id="257" r:id="rId4"/>
    <p:sldId id="258" r:id="rId5"/>
    <p:sldId id="259" r:id="rId6"/>
    <p:sldId id="260" r:id="rId7"/>
    <p:sldId id="262" r:id="rId8"/>
    <p:sldId id="264" r:id="rId9"/>
    <p:sldId id="266" r:id="rId10"/>
    <p:sldId id="268" r:id="rId11"/>
    <p:sldId id="270" r:id="rId12"/>
    <p:sldId id="272" r:id="rId13"/>
    <p:sldId id="274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125745-3FBF-4F5E-A178-011AF45156C9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0DCB1-3181-4610-AE7A-D9A649E7579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899592" y="332656"/>
            <a:ext cx="16734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131840" y="332656"/>
            <a:ext cx="33453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Matematik</a:t>
            </a:r>
            <a:endParaRPr lang="tr-TR" sz="5400" b="1" cap="none" spc="0" dirty="0">
              <a:ln w="11430"/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735155" y="2060848"/>
            <a:ext cx="18582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Konu: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203848" y="3861048"/>
            <a:ext cx="572977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Kadir CAN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2-E Sınıf Öğretmeni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Acıpayam/DENİZLİ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0" y="3861048"/>
            <a:ext cx="33773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Hazırlayan: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460105" y="1988840"/>
            <a:ext cx="3892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Bölme İşlemi</a:t>
            </a:r>
            <a:endParaRPr lang="tr-TR" sz="5400" b="1" cap="none" spc="0" dirty="0">
              <a:ln w="11430"/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97152"/>
            <a:ext cx="252028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http://www.asbayrakcilik.com/wp-content/uploads/dalgalanan-turk-bayrag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260648"/>
            <a:ext cx="1332557" cy="13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88659" y="764704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</a:t>
            </a:r>
            <a:endParaRPr lang="tr-TR" sz="9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Eksi"/>
          <p:cNvSpPr/>
          <p:nvPr/>
        </p:nvSpPr>
        <p:spPr>
          <a:xfrm rot="5400000">
            <a:off x="2627784" y="1628800"/>
            <a:ext cx="2952328" cy="792088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Eksi"/>
          <p:cNvSpPr/>
          <p:nvPr/>
        </p:nvSpPr>
        <p:spPr>
          <a:xfrm>
            <a:off x="3635896" y="1556792"/>
            <a:ext cx="4176464" cy="792088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932040" y="2606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932040" y="20608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96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8 Yukarı Bükülü Ok"/>
          <p:cNvSpPr/>
          <p:nvPr/>
        </p:nvSpPr>
        <p:spPr>
          <a:xfrm rot="16200000">
            <a:off x="5616116" y="1664804"/>
            <a:ext cx="1656184" cy="720080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32675" y="2348880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</a:t>
            </a:r>
            <a:endParaRPr lang="tr-TR" sz="9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10 Eksi"/>
          <p:cNvSpPr/>
          <p:nvPr/>
        </p:nvSpPr>
        <p:spPr>
          <a:xfrm>
            <a:off x="-324544" y="3717032"/>
            <a:ext cx="5184576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Eksi"/>
          <p:cNvSpPr/>
          <p:nvPr/>
        </p:nvSpPr>
        <p:spPr>
          <a:xfrm>
            <a:off x="179512" y="3140968"/>
            <a:ext cx="936104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304683" y="4293096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00</a:t>
            </a:r>
            <a:endParaRPr lang="tr-TR" sz="96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827584" y="0"/>
            <a:ext cx="25779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Bölünen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240041" y="188640"/>
            <a:ext cx="183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Bölen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832751" y="2996952"/>
            <a:ext cx="2048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Bölüm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050855" y="4653136"/>
            <a:ext cx="1778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Kalan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 animBg="1"/>
      <p:bldP spid="12" grpId="0" animBg="1"/>
      <p:bldP spid="13" grpId="0"/>
      <p:bldP spid="14" grpId="0"/>
      <p:bldP spid="15" grpId="0"/>
      <p:bldP spid="17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88659" y="764704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Eksi"/>
          <p:cNvSpPr/>
          <p:nvPr/>
        </p:nvSpPr>
        <p:spPr>
          <a:xfrm rot="5400000">
            <a:off x="2627784" y="1628800"/>
            <a:ext cx="2952328" cy="792088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Eksi"/>
          <p:cNvSpPr/>
          <p:nvPr/>
        </p:nvSpPr>
        <p:spPr>
          <a:xfrm>
            <a:off x="3635896" y="1556792"/>
            <a:ext cx="4176464" cy="792088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932040" y="2606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932040" y="20608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96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8 Yukarı Bükülü Ok"/>
          <p:cNvSpPr/>
          <p:nvPr/>
        </p:nvSpPr>
        <p:spPr>
          <a:xfrm rot="16200000">
            <a:off x="5616116" y="1664804"/>
            <a:ext cx="1656184" cy="720080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32675" y="2348880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10 Eksi"/>
          <p:cNvSpPr/>
          <p:nvPr/>
        </p:nvSpPr>
        <p:spPr>
          <a:xfrm>
            <a:off x="-324544" y="3717032"/>
            <a:ext cx="5184576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Eksi"/>
          <p:cNvSpPr/>
          <p:nvPr/>
        </p:nvSpPr>
        <p:spPr>
          <a:xfrm>
            <a:off x="179512" y="3140968"/>
            <a:ext cx="936104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304683" y="4293096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00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827584" y="0"/>
            <a:ext cx="25779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Bölünen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240041" y="188640"/>
            <a:ext cx="183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Bölen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832751" y="2996952"/>
            <a:ext cx="2048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Bölüm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050855" y="4653136"/>
            <a:ext cx="1778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Kalan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 animBg="1"/>
      <p:bldP spid="12" grpId="0" animBg="1"/>
      <p:bldP spid="13" grpId="0"/>
      <p:bldP spid="14" grpId="0"/>
      <p:bldP spid="15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88659" y="764704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16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Eksi"/>
          <p:cNvSpPr/>
          <p:nvPr/>
        </p:nvSpPr>
        <p:spPr>
          <a:xfrm rot="5400000">
            <a:off x="2627784" y="1628800"/>
            <a:ext cx="2952328" cy="792088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Eksi"/>
          <p:cNvSpPr/>
          <p:nvPr/>
        </p:nvSpPr>
        <p:spPr>
          <a:xfrm>
            <a:off x="3635896" y="1556792"/>
            <a:ext cx="4176464" cy="792088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932040" y="2606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932040" y="20608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96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8 Yukarı Bükülü Ok"/>
          <p:cNvSpPr/>
          <p:nvPr/>
        </p:nvSpPr>
        <p:spPr>
          <a:xfrm rot="16200000">
            <a:off x="5616116" y="1664804"/>
            <a:ext cx="1656184" cy="720080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32675" y="2348880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16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10 Eksi"/>
          <p:cNvSpPr/>
          <p:nvPr/>
        </p:nvSpPr>
        <p:spPr>
          <a:xfrm>
            <a:off x="-324544" y="3717032"/>
            <a:ext cx="5184576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Eksi"/>
          <p:cNvSpPr/>
          <p:nvPr/>
        </p:nvSpPr>
        <p:spPr>
          <a:xfrm>
            <a:off x="179512" y="3140968"/>
            <a:ext cx="936104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304683" y="4293096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00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827584" y="0"/>
            <a:ext cx="25779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Bölünen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240041" y="188640"/>
            <a:ext cx="183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Bölen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832751" y="2996952"/>
            <a:ext cx="2048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Bölüm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050855" y="4653136"/>
            <a:ext cx="1778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Kalan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 animBg="1"/>
      <p:bldP spid="12" grpId="0" animBg="1"/>
      <p:bldP spid="13" grpId="0"/>
      <p:bldP spid="14" grpId="0"/>
      <p:bldP spid="15" grpId="0"/>
      <p:bldP spid="17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88659" y="764704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Eksi"/>
          <p:cNvSpPr/>
          <p:nvPr/>
        </p:nvSpPr>
        <p:spPr>
          <a:xfrm rot="5400000">
            <a:off x="2627784" y="1628800"/>
            <a:ext cx="2952328" cy="792088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Eksi"/>
          <p:cNvSpPr/>
          <p:nvPr/>
        </p:nvSpPr>
        <p:spPr>
          <a:xfrm>
            <a:off x="3635896" y="1556792"/>
            <a:ext cx="4176464" cy="792088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932040" y="2606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932040" y="20608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tr-TR" sz="96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8 Yukarı Bükülü Ok"/>
          <p:cNvSpPr/>
          <p:nvPr/>
        </p:nvSpPr>
        <p:spPr>
          <a:xfrm rot="16200000">
            <a:off x="5616116" y="1664804"/>
            <a:ext cx="1656184" cy="720080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32675" y="2348880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10 Eksi"/>
          <p:cNvSpPr/>
          <p:nvPr/>
        </p:nvSpPr>
        <p:spPr>
          <a:xfrm>
            <a:off x="-324544" y="3717032"/>
            <a:ext cx="5184576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Eksi"/>
          <p:cNvSpPr/>
          <p:nvPr/>
        </p:nvSpPr>
        <p:spPr>
          <a:xfrm>
            <a:off x="179512" y="3140968"/>
            <a:ext cx="936104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304683" y="4293096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00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827584" y="0"/>
            <a:ext cx="25779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Bölünen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240041" y="188640"/>
            <a:ext cx="183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Bölen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832751" y="2996952"/>
            <a:ext cx="2048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Bölüm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050855" y="4653136"/>
            <a:ext cx="1778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Kalan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 animBg="1"/>
      <p:bldP spid="12" grpId="0" animBg="1"/>
      <p:bldP spid="13" grpId="0"/>
      <p:bldP spid="14" grpId="0"/>
      <p:bldP spid="15" grpId="0"/>
      <p:bldP spid="17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0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4509120"/>
            <a:ext cx="1589881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4725144"/>
            <a:ext cx="1512168" cy="1222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836712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836712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0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836712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0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37558E-6 C -0.00521 0.00879 -0.01163 0.01665 -0.01545 0.02659 C -0.01614 0.02844 -0.01232 0.02867 -0.01076 0.02867 C -0.00868 0.02867 -0.00677 0.02706 -0.00469 0.02659 C 0.00521 0.02428 0.01719 0.02243 0.02761 0.02058 C 0.03646 0.01711 0.04462 0.01434 0.05382 0.01225 C 0.08403 -0.00139 0.11754 -0.00393 0.14913 -0.00625 C 0.29636 -0.00532 0.38524 -0.03862 0.5 0.01225 C 0.51024 0.0215 0.52031 0.03006 0.53073 0.03862 C 0.53976 0.05805 0.52587 0.03099 0.53993 0.04926 C 0.54115 0.05064 0.5408 0.05342 0.54149 0.05527 C 0.54445 0.06313 0.54948 0.06984 0.55226 0.07793 C 0.55834 0.09597 0.55156 0.0851 0.5599 0.0962 C 0.56181 0.10384 0.56285 0.11008 0.56615 0.11679 C 0.56962 0.13274 0.56476 0.1117 0.57066 0.13113 C 0.57344 0.14038 0.57431 0.14755 0.5783 0.15564 C 0.58108 0.17021 0.58542 0.18432 0.58768 0.19889 C 0.59028 0.21577 0.59115 0.23311 0.59375 0.25 C 0.59497 0.29394 0.59705 0.33718 0.59844 0.38113 C 0.59792 0.39269 0.59827 0.40448 0.59688 0.41605 C 0.59653 0.41836 0.59462 0.41998 0.59375 0.42206 C 0.58924 0.43385 0.58195 0.45051 0.57222 0.4549 C 0.56719 0.46161 0.5632 0.46508 0.55677 0.46924 C 0.55521 0.47132 0.55417 0.4741 0.55226 0.47548 C 0.54896 0.47803 0.54479 0.47756 0.54149 0.47965 C 0.52743 0.4889 0.55018 0.47756 0.52761 0.48774 C 0.51927 0.49144 0.51111 0.4963 0.50295 0.5 C 0.49028 0.50578 0.47761 0.50879 0.46459 0.51225 C 0.4434 0.52636 0.40868 0.52405 0.38455 0.52867 C 0.27969 0.57516 0.15747 0.54139 0.04601 0.52474 C 0.03455 0.52081 0.02396 0.51989 0.01215 0.5185 C -0.0059 0.5104 0.01233 0.5178 -0.00781 0.51225 C -0.02482 0.50763 -0.04132 0.49884 -0.05851 0.49398 C -0.05885 0.49398 -0.11111 0.49491 -0.12465 0.49792 C -0.14149 0.50162 -0.15851 0.50624 -0.17552 0.51017 C -0.18455 0.51642 -0.17951 0.51341 -0.1908 0.5185 C -0.19514 0.52058 -0.20469 0.52058 -0.20469 0.52058 " pathEditMode="relative" ptsTypes="ffffffffffffffffffffffffffffffffffff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58187E-6 C -0.01563 0.01364 -0.00139 -0.00116 -0.00608 0.05527 C -0.01493 0.16466 -0.17118 0.06267 -0.25382 0.06337 C -0.26684 0.07239 -0.25486 0.06545 -0.28004 0.06961 C -0.28733 0.07077 -0.29445 0.07308 -0.30156 0.07562 C -0.31458 0.08002 -0.3276 0.08511 -0.33993 0.09204 C -0.34826 0.09667 -0.35504 0.10338 -0.36302 0.10846 C -0.37431 0.1235 -0.38264 0.1376 -0.38767 0.15772 C -0.38698 0.17761 -0.3901 0.19866 -0.38455 0.21716 C -0.37656 0.24399 -0.36146 0.2729 -0.34306 0.28885 C -0.33559 0.29533 -0.32639 0.2988 -0.31997 0.30735 C -0.31007 0.32054 -0.29063 0.33696 -0.27691 0.34204 C -0.2632 0.34713 -0.24913 0.35106 -0.23542 0.35638 C -0.22465 0.36055 -0.21372 0.36471 -0.20295 0.36887 C -0.1967 0.37118 -0.19097 0.37604 -0.18455 0.37697 C -0.17795 0.37812 -0.17118 0.37835 -0.16458 0.37905 C -0.15469 0.38136 -0.14549 0.38367 -0.13542 0.38529 C -0.10868 0.3846 -0.08212 0.38437 -0.05538 0.38321 C -0.05191 0.38298 -0.03698 0.3772 -0.03542 0.37697 C -0.00799 0.37142 0.02014 0.36679 0.04774 0.36263 C 0.09132 0.36332 0.13628 0.35245 0.17847 0.36679 C 0.19045 0.37095 0.20729 0.39431 0.21701 0.40564 C 0.22031 0.40957 0.22309 0.41374 0.22621 0.4179 C 0.22882 0.42137 0.23542 0.42623 0.23542 0.42623 C 0.23767 0.43525 0.23871 0.43617 0.23542 0.44866 C 0.23194 0.46184 0.21788 0.4852 0.20625 0.48566 C 0.18785 0.48636 0.16927 0.48566 0.15087 0.48566 " pathEditMode="relative" ptsTypes="ffffffffffffffffffffffffffA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58187E-6 C 0.00087 0.03376 0.00017 0.0666 0.0092 0.09829 C 0.02535 0.15518 0.05625 0.19265 0.09531 0.22132 C 0.09878 0.22387 0.10538 0.23011 0.1092 0.23358 C 0.11059 0.23474 0.11233 0.23474 0.11389 0.23566 C 0.12726 0.24445 0.14063 0.25208 0.15538 0.25601 C 0.16997 0.26596 0.18698 0.26943 0.20313 0.27243 C 0.21701 0.27174 0.2309 0.27197 0.24462 0.27035 C 0.24774 0.26989 0.25382 0.26642 0.25382 0.26642 C 0.25903 0.26179 0.26094 0.25648 0.26615 0.25208 C 0.26667 0.25 0.26667 0.24746 0.26771 0.24584 C 0.26875 0.24399 0.27135 0.24376 0.27222 0.24167 C 0.27413 0.23659 0.27535 0.22525 0.27535 0.22525 C 0.27483 0.21161 0.27517 0.19796 0.27378 0.18432 C 0.27292 0.17507 0.26319 0.17021 0.25851 0.16582 C 0.2434 0.15148 0.23924 0.1494 0.22153 0.14547 C 0.20313 0.14616 0.18455 0.14639 0.16615 0.14755 C 0.16076 0.14801 0.15677 0.15287 0.15226 0.15564 C 0.15035 0.1568 0.13993 0.15934 0.13854 0.15981 C 0.13125 0.16582 0.12361 0.16929 0.11545 0.17206 C 0.10486 0.18154 0.08906 0.18085 0.07691 0.1864 C 0.06285 0.19265 0.05 0.20213 0.03542 0.20698 C 0.02726 0.21369 0.01528 0.22109 0.00608 0.22525 C 0.00451 0.22664 0.00313 0.22826 0.00156 0.22942 C 0.00017 0.23034 -0.00174 0.23034 -0.00312 0.2315 C -0.00486 0.23312 -0.0059 0.23589 -0.00764 0.23774 C -0.0125 0.24306 -0.02604 0.25139 -0.03229 0.25393 C -0.03906 0.25994 -0.04722 0.26179 -0.05382 0.26827 C -0.06042 0.27475 -0.06736 0.28006 -0.07535 0.28261 C -0.0842 0.2944 -0.07517 0.284 -0.08767 0.29302 C -0.10677 0.30666 -0.09358 0.30042 -0.10469 0.30527 C -0.11684 0.32216 -0.10104 0.3025 -0.11545 0.31337 C -0.11736 0.31475 -0.11806 0.31799 -0.11997 0.31961 C -0.12587 0.32447 -0.13299 0.32655 -0.13854 0.33187 C -0.14705 0.33996 -0.15434 0.34898 -0.16458 0.35245 C -0.16562 0.35453 -0.16615 0.35708 -0.16771 0.35846 C -0.16944 0.36008 -0.17187 0.35939 -0.17378 0.36055 C -0.18854 0.3691 -0.16736 0.36101 -0.18455 0.36679 C -0.19149 0.37303 -0.20278 0.37905 -0.21076 0.38113 C -0.22778 0.39223 -0.24566 0.39824 -0.26458 0.40148 C -0.27622 0.40911 -0.28698 0.41212 -0.3 0.41397 C -0.3349 0.42461 -0.37066 0.43108 -0.40608 0.4364 C -0.44774 0.45028 -0.48889 0.44103 -0.52917 0.43016 C -0.5401 0.42322 -0.55104 0.41998 -0.56302 0.4179 C -0.57222 0.41859 -0.5908 0.41998 -0.5908 0.41998 " pathEditMode="relative" ptsTypes="ffffffffffffffffffffffffffffffffffffffffffffA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0.03816 C 0.03385 0.05782 0.03246 0.08256 0.04062 0.10361 C 0.04531 0.13506 0.05555 0.18478 0.08212 0.1938 C 0.09253 0.20768 0.10833 0.20907 0.12205 0.21438 C 0.14965 0.22502 0.23698 0.21901 0.27604 0.2204 C 0.30503 0.23034 0.33541 0.23034 0.3651 0.23289 C 0.39896 0.23219 0.43281 0.23219 0.46666 0.2308 C 0.47239 0.23057 0.48212 0.2204 0.48212 0.2204 C 0.48802 0.2086 0.48941 0.20097 0.49288 0.18779 C 0.49236 0.17761 0.49253 0.16721 0.49132 0.15703 C 0.49062 0.15125 0.48628 0.14755 0.48368 0.14269 C 0.47621 0.12858 0.46337 0.12997 0.45434 0.11795 C 0.44791 0.10939 0.45191 0.1124 0.44219 0.10985 C 0.4309 0.09991 0.41649 0.09783 0.40364 0.09343 C 0.38472 0.08696 0.36632 0.07262 0.3467 0.07077 C 0.3401 0.07007 0.33333 0.06961 0.32673 0.06892 C 0.30816 0.0562 0.27239 0.06129 0.25746 0.06059 C 0.22569 0.04833 0.19149 0.0518 0.15903 0.06059 C 0.15156 0.06568 0.1441 0.0666 0.13594 0.06892 C 0.1309 0.07239 0.12621 0.07771 0.12066 0.07909 C 0.11111 0.08164 0.10208 0.08511 0.09288 0.08927 C 0.08559 0.09251 0.08021 0.09829 0.07291 0.10153 C 0.06979 0.10291 0.06528 0.10361 0.06215 0.10569 C 0.04757 0.11563 0.03368 0.12673 0.01753 0.13228 C 0.00885 0.14015 0.00035 0.14477 -0.00712 0.15495 C -0.00886 0.16443 -0.01215 0.1716 -0.01632 0.17946 C -0.02066 0.19704 -0.02292 0.22109 -0.01476 0.23682 C -0.01215 0.24722 -0.00747 0.25671 -0.00243 0.26549 C 0.00243 0.28723 0.02396 0.31013 0.0375 0.32493 C 0.03993 0.32771 0.04548 0.33187 0.04826 0.33326 C 0.05121 0.33487 0.05746 0.33719 0.05746 0.33719 C 0.06666 0.34944 0.08194 0.35222 0.09444 0.35569 C 0.10677 0.36401 0.12378 0.36401 0.1375 0.3661 C 0.14705 0.3691 0.15694 0.37026 0.16666 0.37211 C 0.19531 0.37049 0.2217 0.36517 0.24982 0.36193 C 0.25191 0.36124 0.25399 0.36078 0.2559 0.35985 C 0.25816 0.3587 0.25989 0.35638 0.26215 0.35569 C 0.26771 0.35384 0.27899 0.35176 0.27899 0.35176 C 0.29166 0.3432 0.3033 0.33788 0.31753 0.33534 C 0.33038 0.32956 0.34271 0.32331 0.3559 0.31892 C 0.3816 0.31961 0.40729 0.31753 0.43281 0.321 C 0.43715 0.32169 0.43993 0.32794 0.44357 0.33117 C 0.45243 0.3395 0.45764 0.35199 0.46823 0.35569 C 0.47691 0.35499 0.48594 0.35592 0.49444 0.35361 C 0.49826 0.35245 0.49878 0.34436 0.50208 0.34135 C 0.50347 0.34019 0.50521 0.34019 0.50677 0.33927 C 0.51111 0.33649 0.51406 0.33164 0.51753 0.32701 " pathEditMode="relative" ptsTypes="ffffffffffffffffffffffffffffffffffffffffffffff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5.3654E-7 C -0.00416 0.01573 -0.00138 0.0296 0.0047 0.04302 C 0.00678 0.0821 0.01199 0.13668 0.02935 0.16998 C 0.03126 0.18548 0.03855 0.19681 0.04463 0.20907 C 0.04654 0.213 0.04723 0.21739 0.04931 0.22132 C 0.05956 0.24306 0.07414 0.26249 0.08751 0.28076 C 0.08977 0.284 0.0915 0.28816 0.09376 0.29093 C 0.09845 0.29625 0.10435 0.29857 0.10904 0.30319 C 0.11841 0.31221 0.129 0.32701 0.13994 0.33187 C 0.15192 0.34413 0.14376 0.33719 0.16754 0.34621 C 0.18994 0.35453 0.2047 0.35661 0.22779 0.36055 C 0.24671 0.35985 0.26581 0.36078 0.28473 0.35846 C 0.28699 0.35823 0.29671 0.34829 0.29845 0.34621 C 0.30227 0.34158 0.30921 0.33187 0.30921 0.33187 C 0.31268 0.30897 0.32275 0.28978 0.32935 0.2685 C 0.33421 0.21901 0.33282 0.17993 0.33074 0.12488 C 0.33039 0.11563 0.31546 0.09621 0.31234 0.09204 C 0.30157 0.07771 0.29411 0.071 0.27848 0.06753 C 0.26702 0.05689 0.24341 0.05111 0.22935 0.04695 C 0.21129 0.04764 0.19324 0.04718 0.17536 0.04903 C 0.1731 0.04926 0.17154 0.05227 0.16928 0.05319 C 0.16529 0.05481 0.14845 0.05689 0.14602 0.05735 C 0.13595 0.06129 0.1257 0.06198 0.11529 0.06545 C 0.10574 0.06869 0.09584 0.07586 0.08612 0.07771 C 0.07848 0.07909 0.07084 0.07909 0.0632 0.07979 C 0.04931 0.08279 0.03543 0.0858 0.02154 0.08811 C 0.00886 0.09251 -0.00433 0.09204 -0.01683 0.09621 C -0.03298 0.10176 -0.0486 0.11031 -0.06457 0.11679 C -0.07221 0.1198 -0.08003 0.12234 -0.08766 0.12488 C -0.0927 0.1265 -0.10294 0.12905 -0.10294 0.12905 C -0.11145 0.14038 -0.12655 0.14223 -0.13836 0.14547 C -0.15346 0.15541 -0.16944 0.16466 -0.1861 0.1679 C -0.19357 0.17391 -0.1993 0.17553 -0.20763 0.17831 C -0.2177 0.18686 -0.20607 0.17808 -0.21996 0.18432 C -0.22412 0.18617 -0.2328 0.19426 -0.23541 0.19658 C -0.23853 0.19935 -0.2427 0.19912 -0.24617 0.20074 C -0.25381 0.20791 -0.25798 0.2093 -0.2677 0.21092 C -0.27569 0.21462 -0.28836 0.22271 -0.29687 0.22525 C -0.31249 0.23913 -0.32447 0.26226 -0.3368 0.28076 C -0.34166 0.28816 -0.34391 0.29625 -0.34912 0.30319 C -0.35398 0.32239 -0.34652 0.29348 -0.35381 0.31753 C -0.35503 0.32146 -0.35694 0.32979 -0.35694 0.32979 C -0.35329 0.3735 -0.34148 0.35685 -0.30155 0.35846 C -0.29079 0.36563 -0.29062 0.36471 -0.2769 0.36263 C -0.28194 0.36031 -0.28141 0.36263 -0.28141 0.35846 " pathEditMode="relative" ptsTypes="ffffffffffffffffffffffffffffffffffffffffffff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93062E-6 C 0.0026 0.01157 0.01979 0.00024 0.0276 -4.93062E-6 C 0.0625 -0.00115 0.09739 -0.00138 0.13229 -0.00208 C 0.1401 -0.00439 0.14635 -0.00902 0.15382 -0.01225 C 0.15989 -0.0178 0.16198 -0.01595 0.16614 -0.02451 C 0.17361 -0.05781 0.16059 -0.06938 0.14444 -0.08811 C 0.13177 -0.10291 0.11996 -0.11817 0.10295 -0.1228 C 0.09357 -0.13251 0.07448 -0.1376 0.06302 -0.13922 C 0.00208 -0.15957 0.05989 -0.14569 -0.09393 -0.14338 C -0.11788 -0.1376 -0.14219 -0.1339 -0.16632 -0.12904 C -0.17813 -0.12673 -0.18959 -0.12072 -0.20156 -0.12072 C -0.2816 -0.12002 -0.36163 -0.11956 -0.44167 -0.11887 C -0.44531 -0.11817 -0.44896 -0.11794 -0.45243 -0.11679 C -0.45556 -0.11586 -0.45851 -0.11332 -0.46163 -0.11262 C -0.47413 -0.10962 -0.48733 -0.10915 -0.5 -0.10638 C -0.51875 -0.0969 -0.4941 -0.10846 -0.5217 -0.10037 C -0.52587 -0.09921 -0.52969 -0.09551 -0.53386 -0.09412 C -0.53646 -0.0932 -0.53906 -0.09273 -0.54167 -0.09204 C -0.54584 -0.09088 -0.554 -0.08811 -0.554 -0.08811 C -0.55903 -0.08117 -0.56285 -0.08001 -0.56927 -0.07585 C -0.57257 -0.07146 -0.57709 -0.06822 -0.58004 -0.06336 C -0.58108 -0.06174 -0.58073 -0.0592 -0.5816 -0.05735 C -0.58299 -0.05434 -0.58472 -0.0518 -0.58629 -0.04902 C -0.58768 -0.03977 -0.58837 -0.03422 -0.59236 -0.02659 C -0.59219 -0.0104 -0.60018 0.0717 -0.58316 0.10454 C -0.58056 0.11471 -0.57691 0.12211 -0.5724 0.13113 C -0.57084 0.13414 -0.57049 0.1383 -0.56927 0.14154 C -0.56806 0.14478 -0.56285 0.1538 -0.56163 0.15588 C -0.55729 0.17276 -0.5474 0.18432 -0.54011 0.19889 C -0.52795 0.22318 -0.51146 0.24237 -0.49393 0.26041 C -0.48768 0.26689 -0.47917 0.26966 -0.4724 0.27475 C -0.47014 0.27637 -0.46858 0.27938 -0.46632 0.28076 C -0.46198 0.28331 -0.45695 0.28331 -0.45243 0.28493 C -0.44254 0.29811 -0.454 0.28516 -0.44011 0.29325 C -0.43768 0.29464 -0.43629 0.29788 -0.43386 0.29926 C -0.43004 0.30135 -0.4217 0.30343 -0.4217 0.30343 C -0.41077 0.31314 -0.4007 0.31753 -0.38785 0.31985 C -0.36858 0.32794 -0.34931 0.33118 -0.32934 0.33419 C -0.31684 0.33835 -0.30365 0.33858 -0.2908 0.3402 C -0.22604 0.35777 -0.29358 0.3402 -0.10938 0.34436 C -0.0724 0.34529 -0.03559 0.36749 3.05556E-6 0.37928 C 0.00156 0.38067 0.00295 0.38206 0.00451 0.38321 C 0.00607 0.38414 0.00816 0.38368 0.0092 0.3853 C 0.01059 0.38761 0.00989 0.39108 0.01076 0.39362 C 0.01146 0.39593 0.01267 0.39755 0.01371 0.39963 C 0.01423 0.40518 0.01458 0.41074 0.01528 0.41605 C 0.01614 0.4216 0.0184 0.43247 0.0184 0.43247 C 0.01788 0.41814 0.01771 0.4038 0.01684 0.38946 C 0.01597 0.37489 0.00972 0.35916 0.00764 0.34436 C 0.00712 0.3402 0.00642 0.33627 0.00607 0.3321 C 0.00538 0.32517 0.00816 0.31638 0.00451 0.31152 C -0.01736 0.28238 -0.01233 0.33696 -0.01233 0.28701 " pathEditMode="relative" ptsTypes="fffffffffffffffffffffffffffffffffffffffffffffffffffA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Eksi"/>
          <p:cNvSpPr/>
          <p:nvPr/>
        </p:nvSpPr>
        <p:spPr>
          <a:xfrm>
            <a:off x="4067944" y="1916832"/>
            <a:ext cx="4608512" cy="7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Eksi"/>
          <p:cNvSpPr/>
          <p:nvPr/>
        </p:nvSpPr>
        <p:spPr>
          <a:xfrm rot="5400000">
            <a:off x="2897814" y="1934834"/>
            <a:ext cx="3420380" cy="7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32240" y="980728"/>
            <a:ext cx="115212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220072" y="1052736"/>
            <a:ext cx="1034777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980728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052736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772816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700808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564904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492896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501008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2852936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852936"/>
            <a:ext cx="13681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17 Dikdörtgen"/>
          <p:cNvSpPr/>
          <p:nvPr/>
        </p:nvSpPr>
        <p:spPr>
          <a:xfrm>
            <a:off x="467544" y="0"/>
            <a:ext cx="25779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Bölünen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652120" y="0"/>
            <a:ext cx="183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Bölen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292080" y="3933056"/>
            <a:ext cx="2048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Bölüm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971600" y="3861048"/>
            <a:ext cx="1778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Kalan</a:t>
            </a:r>
            <a:endParaRPr lang="tr-TR" sz="5400" b="1" cap="none" spc="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Eksi"/>
          <p:cNvSpPr/>
          <p:nvPr/>
        </p:nvSpPr>
        <p:spPr>
          <a:xfrm>
            <a:off x="-612576" y="3212976"/>
            <a:ext cx="5184576" cy="7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Eksi"/>
          <p:cNvSpPr/>
          <p:nvPr/>
        </p:nvSpPr>
        <p:spPr>
          <a:xfrm>
            <a:off x="0" y="2780928"/>
            <a:ext cx="936104" cy="7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8" grpId="0"/>
      <p:bldP spid="19" grpId="0"/>
      <p:bldP spid="20" grpId="0"/>
      <p:bldP spid="21" grpId="0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403648" y="764704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tr-TR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Eksi"/>
          <p:cNvSpPr/>
          <p:nvPr/>
        </p:nvSpPr>
        <p:spPr>
          <a:xfrm rot="5400000">
            <a:off x="2627784" y="1628800"/>
            <a:ext cx="2952328" cy="7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Eksi"/>
          <p:cNvSpPr/>
          <p:nvPr/>
        </p:nvSpPr>
        <p:spPr>
          <a:xfrm>
            <a:off x="3635896" y="1556792"/>
            <a:ext cx="4176464" cy="7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932040" y="2606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932040" y="20608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tr-TR" sz="96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8 Yukarı Bükülü Ok"/>
          <p:cNvSpPr/>
          <p:nvPr/>
        </p:nvSpPr>
        <p:spPr>
          <a:xfrm rot="16200000">
            <a:off x="5616116" y="1664804"/>
            <a:ext cx="1656184" cy="720080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547664" y="2348880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tr-TR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10 Eksi"/>
          <p:cNvSpPr/>
          <p:nvPr/>
        </p:nvSpPr>
        <p:spPr>
          <a:xfrm>
            <a:off x="-324544" y="3717032"/>
            <a:ext cx="5184576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Eksi"/>
          <p:cNvSpPr/>
          <p:nvPr/>
        </p:nvSpPr>
        <p:spPr>
          <a:xfrm>
            <a:off x="179512" y="3140968"/>
            <a:ext cx="936104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619672" y="4293096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827584" y="0"/>
            <a:ext cx="25779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Bölünen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240041" y="188640"/>
            <a:ext cx="183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Bölen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832751" y="2996952"/>
            <a:ext cx="2048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Bölüm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050855" y="4653136"/>
            <a:ext cx="1778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Kalan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 animBg="1"/>
      <p:bldP spid="12" grpId="0" animBg="1"/>
      <p:bldP spid="13" grpId="0"/>
      <p:bldP spid="14" grpId="0"/>
      <p:bldP spid="15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55576" y="548680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547664" y="548680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267744" y="548680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987824" y="548680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55576" y="2132856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547664" y="2204864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267744" y="2204864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987824" y="2204864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88640"/>
            <a:ext cx="12961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3501008"/>
            <a:ext cx="100811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301208"/>
            <a:ext cx="136815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1844824"/>
            <a:ext cx="130616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8 0.10269 C 0.00608 0.10338 0.00347 0.10384 0.00104 0.10477 C -0.00208 0.10592 -0.00833 0.10893 -0.00833 0.10916 C -0.01354 0.11355 -0.01788 0.1198 -0.02361 0.12327 C -0.03108 0.12789 -0.0368 0.12743 -0.04358 0.13344 C -0.04896 0.14408 -0.05521 0.15033 -0.06371 0.15611 C -0.06892 0.16675 -0.07239 0.17392 -0.07899 0.1827 C -0.08316 0.19635 -0.08819 0.21161 -0.09444 0.22364 C -0.09496 0.22641 -0.09479 0.22965 -0.09601 0.23196 C -0.09705 0.23405 -0.09983 0.23381 -0.10052 0.2359 C -0.11701 0.28284 -0.09913 0.24908 -0.11128 0.27082 C -0.11267 0.27614 -0.11562 0.28793 -0.11597 0.2914 C -0.11771 0.31013 -0.11163 0.32979 -0.12673 0.3365 C -0.12743 0.33973 -0.12986 0.35222 -0.12986 0.35477 C -0.12986 0.37743 -0.12917 0.39986 -0.1283 0.42253 C -0.12726 0.44982 -0.11493 0.47479 -0.10972 0.50047 C -0.10555 0.52082 -0.10173 0.54232 -0.09288 0.5599 C -0.09114 0.571 -0.09114 0.57563 -0.08524 0.5865 C -0.08264 0.59135 -0.07743 0.60084 -0.07743 0.60107 C -0.07031 0.63136 -0.04479 0.67345 -0.02048 0.68062 C -0.01215 0.68964 -0.00625 0.69357 0.00399 0.69704 C 0.01788 0.7093 -0.00278 0.69219 0.01632 0.70329 C 0.01875 0.70467 0.02014 0.70837 0.02257 0.7093 C 0.0316 0.71231 0.04097 0.71161 0.05017 0.71346 C 0.05729 0.71485 0.0717 0.71763 0.0717 0.71786 C 0.08316 0.72271 0.07795 0.71994 0.08715 0.72572 C 0.20278 0.7241 0.31771 0.7204 0.43333 0.71763 C 0.43542 0.71693 0.43733 0.71601 0.43941 0.71554 C 0.4441 0.71462 0.44879 0.71485 0.4533 0.71346 C 0.46007 0.71161 0.46632 0.70722 0.47327 0.70537 C 0.4783 0.70097 0.48368 0.69866 0.48872 0.69496 C 0.49202 0.69265 0.49479 0.68964 0.49792 0.68687 C 0.49948 0.68548 0.50243 0.6827 0.50243 0.68294 C 0.5099 0.6679 0.50538 0.67276 0.51476 0.66628 C 0.52379 0.64963 0.51945 0.65611 0.52708 0.64593 C 0.52969 0.63576 0.52986 0.62905 0.53785 0.62535 C 0.54115 0.61263 0.5507 0.59598 0.55642 0.58442 C 0.55833 0.57609 0.56267 0.57355 0.56563 0.56591 C 0.56823 0.55898 0.56979 0.55204 0.57327 0.54556 C 0.57465 0.54001 0.57691 0.53492 0.57795 0.52914 C 0.57986 0.51943 0.58004 0.50995 0.58247 0.50047 C 0.58438 0.48474 0.58577 0.46878 0.58872 0.45329 C 0.5882 0.40472 0.5882 0.35639 0.58715 0.30782 C 0.58715 0.30435 0.58594 0.30088 0.58559 0.29741 C 0.58281 0.26457 0.58646 0.2803 0.58247 0.2648 C 0.57778 0.20953 0.57066 0.15403 0.55174 0.10477 C 0.54722 0.09297 0.54497 0.07701 0.53785 0.068 C 0.53455 0.05504 0.52118 0.0377 0.5132 0.02891 C 0.50747 0.02244 0.50417 0.01457 0.49792 0.00856 C 0.49045 -0.00624 0.50017 0.01157 0.48872 -0.0037 C 0.48455 -0.00925 0.48125 -0.01503 0.47639 -0.02012 C 0.47344 -0.02312 0.46719 -0.02844 0.46719 -0.02821 C 0.46337 -0.03584 0.45868 -0.03931 0.4533 -0.04486 C 0.44861 -0.06267 0.45729 -0.03214 0.44097 -0.06521 C 0.43889 -0.06938 0.43698 -0.07331 0.4349 -0.07747 C 0.43316 -0.08117 0.43177 -0.08996 0.43177 -0.08973 C 0.44497 -0.1154 0.46042 -0.09921 0.48872 -0.09805 C 0.49722 -0.09644 0.51042 -0.09459 0.51788 -0.08788 C 0.52188 -0.08441 0.52257 -0.08302 0.52708 -0.08163 C 0.54097 -0.07747 0.55261 -0.074 0.56719 -0.07146 C 0.57431 -0.07215 0.5816 -0.07262 0.58872 -0.07354 C 0.59236 -0.074 0.59653 -0.07285 0.59948 -0.07539 C 0.60087 -0.07655 0.59792 -0.08163 0.59792 -0.0814 " pathEditMode="relative" rAng="0" ptsTypes="ffffffffffffffffffffffffffffffffffffffffffffffffffffffffffffffA">
                                      <p:cBhvr>
                                        <p:cTn id="15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0.04209 C 0.00295 0.08025 0.00087 0.06545 0.00417 0.08719 C 0.00469 0.20676 0.00434 0.32609 0.00573 0.44565 C 0.00591 0.46277 0.00834 0.49098 0.0165 0.50509 C 0.02066 0.52197 0.02865 0.53585 0.03646 0.55019 C 0.04254 0.56129 0.04948 0.57493 0.05643 0.58511 C 0.06511 0.5976 0.07587 0.60754 0.08577 0.61795 C 0.09011 0.62211 0.09358 0.62836 0.09809 0.63229 C 0.10226 0.63599 0.10747 0.63691 0.11181 0.64015 C 0.13854 0.66143 0.12309 0.65518 0.14566 0.66721 C 0.15556 0.67253 0.16632 0.67345 0.17657 0.67738 C 0.23802 0.67299 0.21875 0.67785 0.25191 0.66305 C 0.26302 0.65171 0.27726 0.65125 0.28889 0.64246 C 0.3033 0.63113 0.31615 0.61864 0.33039 0.60777 C 0.34098 0.59066 0.35157 0.57424 0.36111 0.5562 C 0.36493 0.53145 0.35955 0.56268 0.36719 0.534 C 0.36858 0.52868 0.36893 0.5229 0.37032 0.51735 C 0.36979 0.50255 0.37014 0.48751 0.36875 0.47248 C 0.36789 0.46254 0.35521 0.44565 0.35035 0.43964 C 0.33247 0.41767 0.31667 0.39431 0.29184 0.38622 C 0.28091 0.38275 0.2691 0.38136 0.25799 0.37812 C 0.24306 0.37882 0.2283 0.37905 0.21337 0.38021 C 0.20539 0.3809 0.19827 0.38645 0.19028 0.3883 C 0.18681 0.38992 0.18299 0.39038 0.17952 0.39246 C 0.17344 0.39593 0.16945 0.40056 0.16268 0.40264 C 0.14341 0.41998 0.16268 0.40495 0.14566 0.41305 C 0.13698 0.41721 0.12934 0.42577 0.12118 0.43132 C 0.11198 0.43733 0.10417 0.44589 0.09497 0.4519 C 0.08438 0.45907 0.07431 0.46624 0.06424 0.47456 C 0.05764 0.47988 0.05521 0.47873 0.04723 0.48266 C 0.03177 0.49029 0.01893 0.49792 0.00261 0.50116 C -0.02361 0.50047 -0.04982 0.50093 -0.07586 0.49908 C -0.07812 0.49885 -0.07968 0.49584 -0.08194 0.49491 C -0.09062 0.49121 -0.10173 0.48798 -0.11111 0.48474 C -0.11666 0.47965 -0.12326 0.47526 -0.12968 0.47248 C -0.13524 0.46485 -0.14444 0.45953 -0.14809 0.4519 C -0.15052 0.44681 -0.15434 0.43548 -0.15434 0.43571 C -0.15486 0.42253 -0.15503 0.40958 -0.15573 0.39663 C -0.1559 0.39316 -0.15746 0.38969 -0.15729 0.38622 C -0.15694 0.37119 -0.15607 0.35615 -0.15434 0.34135 C -0.15347 0.33442 -0.14427 0.32586 -0.14045 0.32285 C -0.12031 0.30666 -0.08958 0.30504 -0.06666 0.30227 C 0.06979 0.25671 0.27205 0.28238 0.37795 0.28192 C 0.39045 0.27637 0.38108 0.28007 0.40729 0.27567 C 0.41598 0.27429 0.4224 0.27012 0.43039 0.26758 C 0.44254 0.26365 0.45539 0.25879 0.46719 0.25301 C 0.47622 0.24862 0.48386 0.24168 0.49184 0.23474 C 0.50417 0.22387 0.48976 0.23173 0.50104 0.22641 C 0.51025 0.20814 0.51563 0.19866 0.51962 0.17738 C 0.52066 0.1716 0.52257 0.16698 0.52257 0.16096 " pathEditMode="relative" rAng="0" ptsTypes="fffffffffffffffffffffffffffffffffffffffffffffffffA">
                                      <p:cBhvr>
                                        <p:cTn id="16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" y="3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 0.04811 C 0.00816 0.07378 0.01389 0.1013 0.02014 0.12604 C 0.02205 0.15403 0.02275 0.17785 0.02934 0.20398 C 0.03004 0.21022 0.03004 0.21647 0.03108 0.22248 C 0.03143 0.22595 0.03368 0.22896 0.03403 0.23266 C 0.03629 0.2544 0.03698 0.27244 0.04028 0.29417 C 0.04063 0.29718 0.04236 0.29949 0.04323 0.30227 C 0.0467 0.31268 0.04271 0.3062 0.04636 0.32077 C 0.04722 0.32516 0.05 0.32863 0.05087 0.33303 C 0.05226 0.34482 0.05261 0.35037 0.05695 0.35962 C 0.0599 0.37442 0.06719 0.38344 0.07413 0.39454 C 0.08264 0.40819 0.09219 0.42299 0.1033 0.4334 C 0.11476 0.44404 0.09931 0.42854 0.12032 0.44589 C 0.13716 0.45976 0.15434 0.47364 0.17222 0.48474 C 0.204 0.50417 0.24184 0.5074 0.27552 0.51133 C 0.29063 0.51064 0.30538 0.5118 0.31997 0.50925 C 0.32188 0.50902 0.32188 0.50486 0.32327 0.50324 C 0.32986 0.49445 0.33577 0.48728 0.34445 0.48474 C 0.35834 0.46624 0.35174 0.47179 0.36302 0.46416 C 0.36563 0.45167 0.37222 0.44219 0.37413 0.42947 C 0.37552 0.41513 0.37865 0.38645 0.37865 0.38668 C 0.37813 0.35407 0.3875 0.26781 0.37222 0.21832 C 0.37032 0.19427 0.36875 0.17045 0.36025 0.14871 C 0.35573 0.12674 0.36233 0.15634 0.35417 0.13021 C 0.35243 0.12558 0.35243 0.12049 0.35104 0.11587 C 0.34844 0.10731 0.33837 0.08973 0.33386 0.08303 C 0.32917 0.07586 0.32309 0.07031 0.31858 0.06268 C 0.3066 0.04186 0.31372 0.04602 0.30139 0.04209 C 0.29809 0.0377 0.29601 0.03169 0.29254 0.02775 C 0.28403 0.01874 0.26823 0.00486 0.25695 0.00116 C 0.25174 -0.00624 0.24775 -0.00879 0.24028 -0.01133 C 0.22188 -0.02636 0.19861 -0.03816 0.17865 -0.0481 C 0.16927 -0.05273 0.15903 -0.05435 0.14948 -0.05828 C 0.13854 -0.0629 0.12813 -0.0666 0.11719 -0.07053 C 0.10938 -0.07331 0.1007 -0.07955 0.09254 -0.08094 C 0.08386 -0.08233 0.075 -0.08233 0.06632 -0.08302 C 0.04532 -0.08719 0.02847 -0.08973 0.00625 -0.09112 C -0.06875 -0.0888 -0.03923 -0.09435 -0.07812 -0.08094 C -0.08472 -0.07516 -0.09218 -0.06915 -0.09982 -0.0666 C -0.10555 -0.06082 -0.11111 -0.0562 -0.11666 -0.05018 C -0.12066 -0.04579 -0.12899 -0.03793 -0.12899 -0.03769 C -0.13559 -0.02474 -0.14722 -0.01642 -0.15364 -0.003 C -0.16041 0.01133 -0.15208 -0.00509 -0.16128 0.00925 C -0.16684 0.01804 -0.17048 0.02775 -0.17673 0.03585 C -0.17934 0.05158 -0.18975 0.06545 -0.19357 0.08303 C -0.1993 0.10939 -0.19028 0.07285 -0.19826 0.09945 C -0.19948 0.10338 -0.20121 0.1117 -0.20121 0.11194 C -0.20069 0.15634 -0.21267 0.20837 -0.19357 0.24491 C -0.19062 0.26041 -0.18489 0.2759 -0.17968 0.29001 C -0.17778 0.29533 -0.17725 0.30134 -0.17517 0.30643 C -0.16909 0.32077 -0.16371 0.3358 -0.15659 0.34945 C -0.15573 0.35292 -0.15225 0.36841 -0.15052 0.37211 C -0.1493 0.37466 -0.14722 0.37581 -0.14583 0.37812 C -0.13646 0.39385 -0.12708 0.4105 -0.11198 0.41721 C -0.10607 0.42923 -0.11302 0.41767 -0.10121 0.42738 C -0.08524 0.44057 -0.11284 0.42623 -0.0875 0.43756 C -0.08038 0.44704 -0.07239 0.45074 -0.06284 0.45398 C -0.05243 0.46439 -0.03854 0.46716 -0.02587 0.4704 C -0.00538 0.47549 0.01511 0.48196 0.03542 0.4889 C 0.09097 0.48682 0.129 0.48474 0.17865 0.48058 C 0.19983 0.46994 0.22396 0.46647 0.24636 0.46416 C 0.26667 0.4593 0.24288 0.46601 0.26025 0.45814 C 0.27431 0.45167 0.28924 0.44797 0.3033 0.44172 C 0.30538 0.4408 0.30729 0.43825 0.30938 0.43756 C 0.31511 0.43617 0.32049 0.43617 0.32639 0.43548 C 0.33785 0.42808 0.34705 0.41744 0.36025 0.41305 C 0.3915 0.40241 0.42691 0.40611 0.45868 0.40472 C 0.46059 0.39732 0.45955 0.40056 0.46181 0.39454 " pathEditMode="relative" rAng="0" ptsTypes="fffffffffffffffffffffffffffffffffffffffffffffffffffffffffffffffffffA">
                                      <p:cBhvr>
                                        <p:cTn id="16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68 0.10824 C 0.0368 0.11448 0.03837 0.12049 0.04149 0.12674 C 0.04566 0.1457 0.03941 0.11957 0.04601 0.13899 C 0.05052 0.15218 0.05 0.15356 0.05677 0.16559 C 0.05937 0.17923 0.06476 0.19265 0.07222 0.20259 C 0.07569 0.22063 0.08368 0.23775 0.09062 0.2537 C 0.09566 0.26527 0.09948 0.2766 0.10764 0.28446 C 0.12361 0.321 0.15364 0.34505 0.16753 0.38298 C 0.17083 0.392 0.17118 0.40403 0.17222 0.41374 C 0.1717 0.43085 0.17274 0.44797 0.17066 0.46485 C 0.17014 0.46971 0.16667 0.47294 0.16458 0.47711 C 0.16163 0.48289 0.16024 0.49052 0.15677 0.49561 C 0.1441 0.51457 0.15208 0.50255 0.14288 0.51203 C 0.12205 0.53354 0.09792 0.55319 0.07378 0.5673 C 0.06597 0.57193 0.06962 0.56707 0.06302 0.57146 C 0.05469 0.57701 0.04618 0.58118 0.0368 0.58372 C 0.02465 0.59459 0.00781 0.59413 -0.00625 0.59598 C -0.0184 0.60407 -0.02795 0.60477 -0.04167 0.60639 C -0.0599 0.61425 -0.04288 0.608 -0.0724 0.6124 C -0.08924 0.61494 -0.10625 0.62026 -0.12327 0.62257 C -0.1467 0.62188 -0.18542 0.62558 -0.2125 0.61656 C -0.22031 0.61124 -0.2283 0.60685 -0.23542 0.60014 C -0.24358 0.58418 -0.23941 0.59182 -0.24774 0.57748 C -0.24965 0.57008 -0.25052 0.56383 -0.25399 0.55713 C -0.25799 0.5414 -0.2632 0.52614 -0.26632 0.50995 C -0.26788 0.50139 -0.26858 0.49468 -0.2724 0.48751 C -0.27691 0.44658 -0.26997 0.49885 -0.27865 0.46069 C -0.27969 0.45606 -0.27934 0.45121 -0.28004 0.44635 C -0.28247 0.42738 -0.28507 0.40796 -0.28785 0.38899 C -0.28941 0.36286 -0.29288 0.33719 -0.29549 0.31106 C -0.29636 0.30158 -0.29861 0.28238 -0.29861 0.28238 C -0.29809 0.22225 -0.29809 0.16235 -0.29705 0.10222 C -0.29688 0.09413 -0.29427 0.08418 -0.2908 0.07748 C -0.28229 0.01527 -0.2467 -0.03862 -0.19861 -0.04949 C -0.17726 -0.06082 -0.15208 -0.06706 -0.12934 -0.07007 C -0.03577 -0.09551 0.03038 -0.06892 0.11371 -0.05781 C 0.13194 -0.04533 0.11389 -0.0562 0.13212 -0.04949 C 0.1441 -0.04509 0.15538 -0.037 0.16753 -0.03307 C 0.1776 -0.02983 0.18594 -0.02659 0.19531 -0.02081 C 0.21024 -0.01156 0.22309 -0.00023 0.2368 0.01203 C 0.24427 0.0185 0.25017 0.02706 0.25833 0.03238 C 0.26337 0.03909 0.26771 0.04417 0.27222 0.05088 C 0.27517 0.05528 0.2783 0.05898 0.28142 0.06314 C 0.28298 0.06522 0.28611 0.06938 0.28611 0.06938 C 0.29045 0.08812 0.28246 0.05713 0.29375 0.08372 C 0.29496 0.08673 0.2941 0.09089 0.29531 0.0939 C 0.29722 0.09922 0.30035 0.10338 0.30295 0.10824 C 0.30451 0.11124 0.30469 0.11541 0.30607 0.11864 C 0.30989 0.12789 0.31389 0.13298 0.31684 0.14316 C 0.31962 0.15241 0.32153 0.16281 0.32448 0.17183 C 0.32621 0.17738 0.33073 0.18825 0.33073 0.18825 C 0.33316 0.20282 0.33715 0.2167 0.33993 0.23127 C 0.33941 0.28793 0.33923 0.34459 0.33837 0.40125 C 0.33785 0.4334 0.33194 0.46601 0.32917 0.49769 C 0.32795 0.52359 0.32778 0.54834 0.32292 0.57355 C 0.32344 0.61864 0.31042 0.67114 0.32917 0.70884 C 0.33212 0.72364 0.33351 0.72271 0.34288 0.72919 C 0.35434 0.73705 0.34097 0.73034 0.35226 0.73543 C 0.37048 0.73312 0.3651 0.73867 0.37222 0.72919 " pathEditMode="relative" ptsTypes="ffffffffffffffffffffffffffffffffffffffffffffffffffffffffffA">
                                      <p:cBhvr>
                                        <p:cTn id="17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45 0.10707 C 0.0184 0.13552 0.01858 0.15564 0.01163 0.18085 C 0.00851 0.19218 0.0066 0.19056 0.00087 0.20328 C -0.00243 0.21068 -0.00451 0.22132 -0.00833 0.22803 C -0.01597 0.24167 -0.02413 0.25462 -0.03142 0.26896 C -0.03472 0.27521 -0.03628 0.28469 -0.03906 0.29139 C -0.04028 0.2944 -0.04253 0.29671 -0.04375 0.29972 C -0.04722 0.30897 -0.04948 0.31915 -0.05295 0.3284 C -0.05486 0.34089 -0.05746 0.35314 -0.06059 0.36517 C -0.06007 0.38575 -0.05989 0.4061 -0.05903 0.42669 C -0.05885 0.42946 -0.05868 0.43247 -0.05764 0.43501 C -0.04601 0.46138 -0.01996 0.48843 0.00243 0.49445 C 0.01077 0.49977 0.01979 0.50115 0.02865 0.50462 C 0.04549 0.5111 0.05677 0.51503 0.07483 0.51688 C 0.09219 0.52289 0.12865 0.52312 0.12865 0.52312 C 0.17448 0.55273 0.23177 0.53237 0.2809 0.51896 C 0.28663 0.51318 0.28976 0.51133 0.29636 0.50879 C 0.30469 0.50023 0.31372 0.49167 0.32396 0.4882 C 0.3349 0.47826 0.33056 0.48335 0.33785 0.47386 C 0.33837 0.47178 0.3382 0.46924 0.33941 0.46762 C 0.34202 0.46415 0.34861 0.45953 0.34861 0.45953 C 0.35434 0.44819 0.36077 0.43732 0.36702 0.42669 C 0.36927 0.42275 0.37327 0.41443 0.37327 0.41443 C 0.37379 0.40356 0.37379 0.39246 0.37483 0.38159 C 0.37587 0.37164 0.38004 0.36031 0.38247 0.35083 C 0.38455 0.34227 0.38368 0.34181 0.38559 0.33233 C 0.38889 0.31591 0.39323 0.29995 0.39636 0.2833 C 0.40261 0.21739 0.40278 0.15148 0.38698 0.08857 C 0.38611 0.07747 0.38264 0.06683 0.38247 0.05573 C 0.38177 0.01595 0.37917 -0.01943 0.39011 -0.05481 C 0.39167 -0.06499 0.39375 -0.071 0.39792 -0.07956 C 0.4033 -0.10199 0.40816 -0.12604 0.41632 -0.14709 C 0.41771 -0.1575 0.41945 -0.16744 0.42083 -0.17785 C 0.42031 -0.19982 0.42031 -0.22156 0.41945 -0.24353 C 0.4191 -0.25278 0.41337 -0.2611 0.41007 -0.26804 C 0.39427 -0.30111 0.37309 -0.31522 0.34549 -0.32748 C 0.33889 -0.33349 0.33333 -0.33395 0.32552 -0.33557 C 0.31146 -0.34713 0.32483 -0.33788 0.30712 -0.3439 C 0.29184 -0.34899 0.27847 -0.35407 0.2625 -0.35615 C 0.22379 -0.36656 0.18507 -0.37257 0.14549 -0.37466 C 0.02153 -0.37234 0.06615 -0.38206 0.01632 -0.36841 C 0.00955 -0.3624 -0.00642 -0.35407 -0.01441 -0.35199 C -0.02535 -0.33788 -0.03594 -0.32378 -0.0467 -0.30898 C -0.05833 -0.29302 -0.0651 -0.27174 -0.0776 -0.25578 C -0.08125 -0.23636 -0.07604 -0.25648 -0.08368 -0.24353 C -0.08993 -0.23289 -0.08976 -0.21462 -0.09288 -0.20236 C -0.0934 -0.20005 -0.09514 -0.19843 -0.09601 -0.19635 C -0.09722 -0.19311 -0.09844 -0.18964 -0.09913 -0.18617 C -0.10347 -0.16582 -0.10555 -0.14408 -0.11146 -0.12466 C -0.11649 -0.06545 -0.11441 -0.00347 -0.10833 0.05573 C -0.1059 0.07886 -0.09913 0.1006 -0.09601 0.12349 C -0.09271 0.14778 -0.09375 0.17206 -0.0868 0.19519 C -0.08628 0.19935 -0.08611 0.20351 -0.08524 0.20744 C -0.08455 0.21045 -0.08264 0.21253 -0.08212 0.21554 C -0.08108 0.22225 -0.08125 0.22918 -0.08055 0.23612 C -0.07951 0.2456 -0.07569 0.25393 -0.07292 0.26272 C -0.06753 0.28029 -0.07743 0.26781 -0.06684 0.29139 C -0.05538 0.31683 -0.0467 0.34412 -0.03455 0.36933 C -0.02864 0.38159 -0.0243 0.39246 -0.01597 0.40217 C -0.01042 0.40865 -0.00885 0.41558 -0.00208 0.41859 C 0.00313 0.42807 0.00833 0.43177 0.01632 0.43686 C 0.02222 0.44519 0.03038 0.44958 0.03785 0.45536 C 0.05122 0.46577 0.06458 0.47733 0.07934 0.48404 C 0.08142 0.48612 0.08333 0.48867 0.08559 0.49028 C 0.08958 0.49283 0.09427 0.49306 0.09792 0.4963 C 0.10799 0.50532 0.11667 0.50994 0.12865 0.51272 C 0.13993 0.52035 0.15 0.52312 0.1625 0.52497 C 0.17431 0.53307 0.18785 0.53076 0.20087 0.5333 C 0.21945 0.54163 0.24965 0.5444 0.26702 0.52914 C 0.27014 0.52636 0.27292 0.52312 0.27622 0.52104 C 0.28004 0.51873 0.28455 0.51873 0.28854 0.51688 C 0.29392 0.51156 0.30052 0.50832 0.30556 0.50254 C 0.31788 0.48867 0.33073 0.4771 0.34236 0.46161 C 0.34427 0.45906 0.34688 0.45791 0.34861 0.45536 C 0.36129 0.43663 0.37552 0.40633 0.38247 0.38367 C 0.3875 0.36748 0.38976 0.35684 0.39792 0.34274 C 0.40122 0.32747 0.40556 0.3129 0.40868 0.29764 C 0.41007 0.29093 0.41007 0.28376 0.41163 0.27706 C 0.41858 0.24676 0.41181 0.28654 0.41632 0.26272 C 0.41979 0.24445 0.42396 0.22595 0.42708 0.20744 C 0.43073 0.18478 0.42917 0.16188 0.43472 0.13968 C 0.43577 0.11841 0.43577 0.09667 0.44097 0.07632 C 0.44219 0.01966 0.4441 -0.04163 0.45781 -0.09598 C 0.46146 -0.11055 0.46233 -0.12859 0.46858 -0.14108 C 0.47101 -0.15657 0.47292 -0.1753 0.47778 -0.1901 C 0.47847 -0.19242 0.48021 -0.19404 0.4809 -0.19635 C 0.48524 -0.2093 0.48715 -0.22133 0.49323 -0.23312 C 0.49636 -0.25 0.50452 -0.26573 0.51163 -0.2803 C 0.5132 -0.28886 0.51719 -0.30158 0.52083 -0.30898 C 0.52274 -0.31892 0.52847 -0.32748 0.53021 -0.30898 C 0.5309 -0.30158 0.53021 -0.29394 0.53021 -0.28654 " pathEditMode="relative" ptsTypes="ffffffffffffffffffffffffffffffffffffffffffffffffffffffffffffffffffffffffffffffffffffffffffA">
                                      <p:cBhvr>
                                        <p:cTn id="1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13 0.10685 C 0.02761 0.11911 0.02778 0.1316 0.02657 0.14385 C 0.02622 0.14755 0.02344 0.15033 0.02344 0.15403 C 0.02275 0.24145 -0.00104 0.39894 0.07431 0.4593 C 0.09358 0.4748 0.11615 0.47688 0.13733 0.48405 C 0.15677 0.48312 0.17761 0.4889 0.19584 0.47988 C 0.19861 0.4785 0.2007 0.47526 0.20348 0.47364 C 0.21736 0.46531 0.23195 0.45745 0.24653 0.45121 C 0.24809 0.44982 0.24948 0.44797 0.25122 0.44704 C 0.25417 0.44519 0.26042 0.44288 0.26042 0.44288 C 0.26459 0.43733 0.27014 0.4334 0.27275 0.42646 C 0.27865 0.4112 0.27466 0.42091 0.28507 0.39778 C 0.28646 0.39455 0.28664 0.39061 0.2882 0.38761 C 0.28976 0.38437 0.29254 0.38252 0.29427 0.37951 C 0.30903 0.35431 0.29323 0.37975 0.30035 0.36309 C 0.30382 0.35477 0.30851 0.34621 0.31268 0.33835 C 0.31632 0.32401 0.32552 0.31129 0.33282 0.2995 C 0.33507 0.28909 0.3408 0.2803 0.34497 0.27082 C 0.34931 0.24815 0.34271 0.27614 0.35122 0.25648 C 0.35486 0.24792 0.35591 0.23659 0.35886 0.2278 C 0.36181 0.21925 0.36598 0.20953 0.36962 0.20121 C 0.37292 0.18317 0.37743 0.17531 0.38507 0.16004 C 0.38698 0.15634 0.38785 0.15172 0.38959 0.14778 C 0.39011 0.14501 0.39028 0.14223 0.39115 0.13969 C 0.39184 0.13738 0.39375 0.13576 0.39427 0.13345 C 0.39532 0.12882 0.39497 0.12373 0.39584 0.11911 C 0.39688 0.11286 0.39914 0.10685 0.40035 0.10061 C 0.40087 0.09714 0.40122 0.09367 0.40191 0.09043 C 0.4033 0.08419 0.4066 0.07193 0.4066 0.07193 C 0.41181 0.01689 0.41025 0.01041 0.40816 -0.07354 C 0.40782 -0.08464 0.40452 -0.09458 0.39896 -0.10222 C 0.3967 -0.11655 0.38976 -0.12951 0.38507 -0.14315 C 0.37709 -0.16651 0.36823 -0.18732 0.35573 -0.20675 C 0.35417 -0.20929 0.35261 -0.21207 0.35122 -0.21484 C 0.35 -0.21739 0.34966 -0.22086 0.34809 -0.22317 C 0.34688 -0.22502 0.34497 -0.22548 0.34358 -0.2271 C 0.33733 -0.2345 0.33091 -0.2419 0.325 -0.24976 C 0.32327 -0.25208 0.3224 -0.25578 0.32049 -0.25786 C 0.31875 -0.25994 0.31615 -0.26017 0.31424 -0.26202 C 0.30556 -0.26988 0.30712 -0.27104 0.29896 -0.28052 C 0.29705 -0.28284 0.28785 -0.28977 0.28664 -0.2907 C 0.28039 -0.29579 0.26667 -0.30296 0.26667 -0.30296 C 0.25851 -0.31383 0.26598 -0.30619 0.25434 -0.31128 C 0.23681 -0.31891 0.22032 -0.32793 0.20191 -0.33163 C 0.18177 -0.34528 0.15348 -0.34574 0.13125 -0.35013 C 0.09896 -0.34875 0.0665 -0.34852 0.0342 -0.34597 C 0.02361 -0.34505 -0.00486 -0.32099 -0.01805 -0.31521 C -0.03211 -0.30041 -0.0467 -0.28746 -0.05955 -0.27035 C -0.06007 -0.26827 -0.05989 -0.26572 -0.06111 -0.2641 C -0.06475 -0.25925 -0.07343 -0.25185 -0.07343 -0.25185 C -0.08229 -0.23404 -0.08906 -0.21438 -0.09496 -0.19449 C -0.0993 -0.17969 -0.10052 -0.16258 -0.10729 -0.14939 C -0.10885 -0.13852 -0.10972 -0.12858 -0.11336 -0.11864 C -0.11493 -0.10777 -0.11475 -0.09713 -0.11961 -0.08788 C -0.12795 -0.04324 -0.12343 -0.00855 -0.12413 0.04533 C -0.12361 0.08881 -0.13264 0.17299 -0.11336 0.22364 C -0.11146 0.23636 -0.11093 0.24538 -0.10573 0.25648 C -0.10312 0.27036 -0.09843 0.284 -0.09184 0.29533 C -0.08646 0.32401 -0.06857 0.34899 -0.05347 0.36911 C -0.04982 0.37396 -0.04635 0.37859 -0.04271 0.38345 C -0.03923 0.38807 -0.03038 0.39385 -0.03038 0.39385 C -0.021 0.41004 -0.03125 0.39408 -0.01649 0.41027 C -0.00885 0.41883 -0.00503 0.42716 0.00504 0.43062 C 0.01216 0.43641 0.01754 0.44404 0.025 0.44913 C 0.03212 0.45398 0.04045 0.45583 0.04809 0.4593 C 0.05782 0.46901 0.07466 0.47341 0.08664 0.47572 C 0.09896 0.47503 0.11111 0.4748 0.12344 0.47364 C 0.12969 0.47295 0.1349 0.46832 0.14045 0.46555 C 0.14532 0.46323 0.15261 0.46231 0.15729 0.46138 C 0.1658 0.45398 0.15799 0.45976 0.16962 0.45514 C 0.17761 0.45213 0.1849 0.44635 0.19271 0.44288 C 0.19844 0.43548 0.20486 0.43456 0.21129 0.42854 C 0.21459 0.42554 0.21736 0.4216 0.22049 0.41837 C 0.22344 0.41536 0.22969 0.41027 0.22969 0.41027 C 0.23959 0.39339 0.25209 0.38044 0.26354 0.36518 C 0.2691 0.35778 0.27379 0.34876 0.28039 0.34251 C 0.28716 0.32817 0.29271 0.31314 0.30035 0.2995 C 0.30278 0.28724 0.30799 0.27753 0.31268 0.26666 C 0.32414 0.24006 0.31545 0.25324 0.325 0.24006 C 0.32952 0.21023 0.32257 0.24654 0.33125 0.22364 C 0.33247 0.22063 0.33195 0.2167 0.33282 0.21346 C 0.33351 0.21115 0.33507 0.20953 0.33577 0.20722 C 0.33872 0.19843 0.33854 0.19311 0.34202 0.18479 C 0.35313 0.1575 0.36424 0.13067 0.37743 0.10477 C 0.37865 0.10222 0.37934 0.09922 0.38039 0.09667 C 0.38177 0.09321 0.38334 0.0895 0.38507 0.08627 C 0.38976 0.07725 0.39532 0.07008 0.40035 0.06175 C 0.40556 0.0532 0.40747 0.04302 0.41424 0.03724 C 0.4217 0.02267 0.41789 0.02845 0.425 0.01874 C 0.42813 0.00625 0.42396 0.01827 0.43125 0.00856 C 0.43264 0.00671 0.43299 0.00417 0.4342 0.00232 C 0.44132 -0.00925 0.43611 0.0007 0.44358 -0.00786 C 0.46354 -0.03052 0.43681 -0.00346 0.45573 -0.0222 C 0.45782 -0.03052 0.4625 -0.03353 0.46667 -0.0407 C 0.46841 -0.05111 0.47188 -0.0518 0.47431 -0.06128 C 0.46684 -0.06753 0.47136 -0.06591 0.46042 -0.06128 C 0.45868 -0.06059 0.45573 -0.05712 0.45573 -0.05712 " pathEditMode="relative" ptsTypes="ffffffffffffffffffffffffffffffffffffffffffffffffffffffffffffffffffffffffffffffffffffffffffffffffA">
                                      <p:cBhvr>
                                        <p:cTn id="1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071 C 0.01233 0.08303 0.01615 0.18872 0.00174 0.21647 C -0.00208 0.23728 -0.01892 0.26897 -0.03524 0.27382 C -0.05225 0.29117 -0.05434 0.28562 -0.07361 0.29441 C -0.08298 0.29857 -0.09149 0.30065 -0.10139 0.3025 C -0.12396 0.30181 -0.14653 0.3025 -0.16892 0.30065 C -0.17864 0.29996 -0.20295 0.28238 -0.20903 0.27197 C -0.21458 0.26249 -0.21528 0.25209 -0.22291 0.24515 C -0.22448 0.24168 -0.22569 0.23821 -0.22743 0.23497 C -0.22882 0.23266 -0.2309 0.23127 -0.23212 0.22873 C -0.23403 0.22503 -0.23489 0.2204 -0.23663 0.21647 C -0.23871 0.20676 -0.24288 0.19751 -0.24444 0.18779 C -0.24948 0.15773 -0.25034 0.12605 -0.25208 0.09552 C -0.25156 0.05805 -0.25139 0.02012 -0.25052 -0.01711 C -0.25052 -0.01827 -0.24948 -0.04532 -0.24739 -0.05203 C -0.24323 -0.06591 -0.23593 -0.07816 -0.23055 -0.09088 C -0.21736 -0.1221 -0.20434 -0.15772 -0.18125 -0.179 C -0.16319 -0.19565 -0.14271 -0.20814 -0.1243 -0.22409 C -0.11684 -0.23057 -0.11076 -0.23959 -0.10278 -0.24468 C -0.0776 -0.26133 -0.05034 -0.26988 -0.02291 -0.27729 C -0.00486 -0.28769 0.01615 -0.28792 0.03559 -0.29162 C 0.06111 -0.29648 0.08698 -0.29949 0.1125 -0.30411 C 0.15504 -0.30342 0.19775 -0.30411 0.24028 -0.30203 C 0.24254 -0.30203 0.24427 -0.29902 0.24636 -0.29787 C 0.25782 -0.29209 0.27014 -0.28862 0.28177 -0.28353 C 0.29705 -0.2678 0.27795 -0.28561 0.29566 -0.2752 C 0.29792 -0.27382 0.29966 -0.27104 0.30174 -0.26919 C 0.30625 -0.26503 0.31163 -0.26225 0.31563 -0.25693 C 0.32622 -0.24283 0.32118 -0.24791 0.32952 -0.24051 C 0.3316 -0.23196 0.34028 -0.21785 0.34028 -0.21762 C 0.34375 -0.19958 0.33872 -0.21831 0.34636 -0.20559 C 0.3507 -0.19819 0.35191 -0.182 0.354 -0.17275 C 0.35313 -0.14361 0.35434 -0.07932 0.34792 -0.03954 C 0.34097 0.00255 0.32726 0.04233 0.3217 0.08534 C 0.32257 0.11194 0.31858 0.12466 0.32795 0.1427 C 0.329 0.14686 0.33073 0.15912 0.33559 0.1612 C 0.34341 0.16444 0.37327 0.16328 0.37709 0.16328 " pathEditMode="relative" rAng="0" ptsTypes="ffffffffffffffffffffffffffffffffffffA">
                                      <p:cBhvr>
                                        <p:cTn id="18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11286 C 0.01337 0.13784 0.01285 0.17785 0.02482 0.20098 C 0.02535 0.20306 0.02569 0.20514 0.02639 0.20699 C 0.02726 0.20907 0.02864 0.21092 0.02934 0.213 C 0.03021 0.21647 0.02986 0.2204 0.0309 0.22364 C 0.03542 0.23636 0.03715 0.23775 0.04323 0.24584 C 0.04479 0.25301 0.0559 0.27174 0.06007 0.27683 C 0.06302 0.27984 0.06944 0.28516 0.06944 0.28516 C 0.07465 0.2958 0.08107 0.29626 0.08923 0.30158 C 0.09982 0.30852 0.11042 0.31314 0.1217 0.31777 C 0.13368 0.33025 0.15347 0.32702 0.16788 0.32817 C 0.19149 0.32655 0.19809 0.32308 0.21857 0.31985 C 0.22569 0.31522 0.23316 0.31453 0.23976 0.30967 C 0.25382 0.29903 0.26632 0.28354 0.2816 0.27683 C 0.28524 0.27359 0.28941 0.27244 0.29253 0.26851 C 0.31198 0.24584 0.28889 0.26642 0.3033 0.2544 C 0.30538 0.25024 0.30729 0.2463 0.30937 0.24214 C 0.31267 0.23567 0.32014 0.22364 0.32014 0.22387 C 0.3217 0.21716 0.33073 0.19635 0.33246 0.19288 C 0.33455 0.18849 0.33871 0.18039 0.33871 0.18039 C 0.34045 0.16975 0.34375 0.16027 0.34635 0.14963 C 0.35104 0.13113 0.35347 0.11009 0.36024 0.09228 C 0.36146 0.08025 0.36458 0.06962 0.36632 0.05759 C 0.36996 0.03123 0.37257 0.00417 0.37552 -0.02243 C 0.3783 -0.07655 0.37882 -0.07539 0.37552 -0.15356 C 0.37535 -0.15818 0.3684 -0.17692 0.36632 -0.18223 C 0.35607 -0.20906 0.34097 -0.25069 0.32465 -0.27058 C 0.3118 -0.2863 0.29548 -0.29509 0.28021 -0.30504 C 0.27795 -0.30666 0.27621 -0.30966 0.27396 -0.31128 C 0.26632 -0.31729 0.25764 -0.32146 0.24948 -0.32562 C 0.24028 -0.33094 0.23125 -0.33788 0.2217 -0.34204 C 0.21857 -0.34343 0.2125 -0.3462 0.2125 -0.34597 C 0.1993 -0.35869 0.18142 -0.36124 0.16614 -0.36655 C 0.15729 -0.37488 0.16649 -0.36771 0.15226 -0.3728 C 0.12031 -0.38459 0.14548 -0.37835 0.12482 -0.38297 C 0.10781 -0.39639 0.12309 -0.38644 0.08923 -0.3913 C 0.06944 -0.39431 0.04948 -0.3987 0.02934 -0.40148 C 0.0092 -0.41073 -0.01406 -0.4098 -0.03524 -0.41165 C -0.07674 -0.42553 -0.14445 -0.41975 -0.18299 -0.38089 C -0.18681 -0.37326 -0.19149 -0.37234 -0.1967 -0.36655 C -0.20573 -0.35661 -0.2158 -0.34828 -0.22448 -0.33788 C -0.22656 -0.3358 -0.2283 -0.33279 -0.23056 -0.32978 C -0.23195 -0.32863 -0.23386 -0.3277 -0.23524 -0.32562 C -0.23854 -0.32169 -0.24445 -0.31336 -0.24445 -0.31336 C -0.24896 -0.29856 -0.25608 -0.28792 -0.26441 -0.27636 C -0.26684 -0.26711 -0.27136 -0.25994 -0.27518 -0.25208 C -0.27969 -0.24236 -0.28108 -0.23103 -0.28438 -0.22109 C -0.2882 -0.20952 -0.29393 -0.19889 -0.2967 -0.1864 C -0.30087 -0.16859 -0.30313 -0.15448 -0.3059 -0.13529 C -0.3066 -0.13089 -0.30903 -0.1228 -0.30903 -0.12257 C -0.31268 -0.09389 -0.31372 -0.09158 -0.31372 -0.05712 C -0.31372 0.00347 -0.32274 0.07216 -0.29514 0.12512 C -0.29063 0.14547 -0.28229 0.15495 -0.27361 0.1723 C -0.25504 0.20953 -0.23021 0.24052 -0.19983 0.26041 C -0.19358 0.26851 -0.18611 0.26966 -0.1783 0.27452 C -0.17153 0.27914 -0.16545 0.28308 -0.15833 0.28724 C -0.15417 0.28955 -0.15052 0.29441 -0.14601 0.2951 C -0.12222 0.30042 -0.09931 0.3099 -0.07535 0.31383 C -0.05608 0.32054 -0.03993 0.32447 -0.01997 0.32586 C 0.01857 0.33442 0.05868 0.33187 0.09531 0.31592 C 0.1059 0.30643 0.09392 0.31638 0.10625 0.30967 C 0.11493 0.30505 0.11875 0.29973 0.12778 0.29718 C 0.13246 0.29302 0.13698 0.28909 0.14167 0.28516 C 0.14705 0.2803 0.15469 0.27984 0.16024 0.27452 C 0.16597 0.2692 0.17135 0.26365 0.17673 0.25833 C 0.18212 0.25347 0.18576 0.24654 0.1908 0.24214 C 0.19392 0.2396 0.19739 0.23844 0.2 0.23567 C 0.21649 0.21948 0.2026 0.22642 0.21389 0.22156 C 0.2283 0.20167 0.2066 0.23012 0.22639 0.21115 C 0.22795 0.20976 0.22795 0.20699 0.22917 0.20514 C 0.23246 0.20074 0.23923 0.19566 0.24305 0.19288 C 0.24514 0.1871 0.24705 0.18155 0.24948 0.17646 C 0.25156 0.17207 0.25503 0.16883 0.25712 0.1642 C 0.25833 0.1612 0.25764 0.15703 0.25833 0.1538 C 0.26944 0.11471 0.26423 0.13715 0.27239 0.11286 C 0.27413 0.10778 0.27361 0.10153 0.27552 0.09644 C 0.27691 0.09205 0.27969 0.08835 0.2816 0.08419 C 0.28663 0.0747 0.2875 0.06013 0.2908 0.0495 C 0.29357 0.03053 0.29479 0.01249 0.29861 -0.00647 C 0.30278 -0.0629 0.30347 -0.12187 0.28941 -0.17599 C 0.2868 -0.19634 0.2776 -0.21507 0.27101 -0.23334 C 0.26962 -0.23658 0.26892 -0.24051 0.26771 -0.24375 C 0.26614 -0.24838 0.26337 -0.25161 0.26163 -0.25624 C 0.26024 -0.25925 0.26024 -0.26341 0.25833 -0.26642 C 0.23576 -0.31036 0.25382 -0.26988 0.23246 -0.30504 C 0.22986 -0.3092 0.22778 -0.31429 0.22448 -0.31753 C 0.22257 -0.32053 0.21927 -0.32146 0.21701 -0.32354 C 0.20521 -0.33603 0.19531 -0.34898 0.18177 -0.35846 C 0.17552 -0.3691 0.16857 -0.37442 0.15868 -0.37696 C 0.15035 -0.38506 0.14028 -0.38829 0.1309 -0.39338 C 0.12673 -0.39569 0.12292 -0.39939 0.1184 -0.40148 C 0.1092 -0.40587 0.09896 -0.40818 0.08923 -0.41165 C 0.08923 -0.41142 0.07066 -0.42113 0.06476 -0.42229 C 0.0566 -0.42368 0.04826 -0.4246 0.0401 -0.42599 C 0.00885 -0.42391 -0.0224 -0.42321 -0.05382 -0.41998 C -0.06406 -0.41928 -0.06945 -0.40656 -0.07674 -0.39939 C -0.08229 -0.39431 -0.08785 -0.38922 -0.09393 -0.38506 C -0.09583 -0.38367 -0.09792 -0.38251 -0.09983 -0.38089 C -0.11146 -0.37072 -0.12309 -0.35939 -0.13542 -0.35013 C -0.14011 -0.34643 -0.14202 -0.3469 -0.14601 -0.34204 C -0.16372 -0.32192 -0.17934 -0.29926 -0.19375 -0.27474 C -0.19705 -0.26873 -0.20087 -0.26341 -0.20452 -0.25809 C -0.20747 -0.2537 -0.21406 -0.2456 -0.21406 -0.24537 C -0.21771 -0.23543 -0.22188 -0.22641 -0.22604 -0.21692 C -0.22917 -0.21068 -0.23316 -0.20536 -0.23524 -0.19889 C -0.23872 -0.18686 -0.24323 -0.17692 -0.24757 -0.16581 C -0.24809 -0.16327 -0.24809 -0.16026 -0.24913 -0.15749 C -0.25018 -0.15494 -0.25278 -0.15425 -0.25365 -0.15148 C -0.25486 -0.14778 -0.25434 -0.14315 -0.25521 -0.13922 C -0.25868 -0.1228 -0.26285 -0.10661 -0.26597 -0.09019 C -0.26649 -0.08718 -0.26823 -0.08487 -0.2691 -0.08186 C -0.26979 -0.07978 -0.27031 -0.07793 -0.27066 -0.07585 C -0.2724 -0.06683 -0.27292 -0.05781 -0.27518 -0.04949 C -0.27691 -0.03284 -0.27761 -0.01503 -0.28143 0.00024 C -0.2809 0.06314 -0.28212 0.12605 -0.27986 0.18849 C -0.27865 0.22503 -0.26406 0.25972 -0.25208 0.29117 C -0.24948 0.30505 -0.24323 0.31522 -0.23837 0.32817 C -0.23177 0.34552 -0.22413 0.36518 -0.21406 0.37905 C -0.21129 0.38923 -0.20764 0.39593 -0.20139 0.40195 C -0.19931 0.40634 -0.19583 0.40981 -0.19375 0.41374 C -0.19288 0.41582 -0.19306 0.4186 -0.19219 0.42045 C -0.18906 0.42762 -0.18559 0.43456 -0.18143 0.44057 C -0.18021 0.44242 -0.17813 0.44311 -0.17674 0.44496 C -0.16997 0.45259 -0.16337 0.46115 -0.15677 0.46925 C -0.14931 0.4785 -0.14757 0.48382 -0.13837 0.48798 C -0.10816 0.52729 -0.06406 0.54186 -0.02292 0.54741 C 0.06597 0.5717 0.13646 0.54441 0.21857 0.53516 C 0.22847 0.53169 0.23889 0.53053 0.24774 0.5229 C 0.25017 0.51388 0.25312 0.50694 0.25555 0.49792 C 0.25607 0.49584 0.25712 0.49191 0.25712 0.49191 C 0.25538 0.46994 0.26024 0.46855 0.25243 0.47364 " pathEditMode="relative" rAng="0" ptsTypes="ffffffffffffffffffffffffffffffffffffffffffffffffffffffffffffffffffffffffffffffffffffffffffffffffffffffffffffffffffffffffffffffffffA">
                                      <p:cBhvr>
                                        <p:cTn id="18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" y="-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7544" y="908720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547664" y="980728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483768" y="980728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03848" y="908720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2492896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331640" y="2492896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195736" y="2420888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987824" y="2348880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Eksi"/>
          <p:cNvSpPr/>
          <p:nvPr/>
        </p:nvSpPr>
        <p:spPr>
          <a:xfrm rot="5400000">
            <a:off x="2879812" y="1808820"/>
            <a:ext cx="3456384" cy="7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Eksi"/>
          <p:cNvSpPr/>
          <p:nvPr/>
        </p:nvSpPr>
        <p:spPr>
          <a:xfrm>
            <a:off x="3923928" y="1844824"/>
            <a:ext cx="5004048" cy="7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836712"/>
            <a:ext cx="12961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836712"/>
            <a:ext cx="12961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836712"/>
            <a:ext cx="12961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836712"/>
            <a:ext cx="12961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04048" y="2348880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96136" y="2492896"/>
            <a:ext cx="8640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19 Eksi"/>
          <p:cNvSpPr/>
          <p:nvPr/>
        </p:nvSpPr>
        <p:spPr>
          <a:xfrm>
            <a:off x="-684584" y="4077072"/>
            <a:ext cx="5976664" cy="7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Eksi"/>
          <p:cNvSpPr/>
          <p:nvPr/>
        </p:nvSpPr>
        <p:spPr>
          <a:xfrm>
            <a:off x="-180528" y="3573016"/>
            <a:ext cx="936104" cy="7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231903" y="0"/>
            <a:ext cx="30492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Bölünen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364088" y="0"/>
            <a:ext cx="183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Bölen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804248" y="2636912"/>
            <a:ext cx="2048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Bölüm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411760" y="4869160"/>
            <a:ext cx="1778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Kalan</a:t>
            </a:r>
            <a:endParaRPr lang="tr-TR" sz="5400" b="1" cap="none" spc="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0" grpId="0" animBg="1"/>
      <p:bldP spid="21" grpId="0" animBg="1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403648" y="764704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tr-TR" sz="9600" b="1" cap="none" spc="50" dirty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Eksi"/>
          <p:cNvSpPr/>
          <p:nvPr/>
        </p:nvSpPr>
        <p:spPr>
          <a:xfrm rot="5400000">
            <a:off x="2627784" y="1628800"/>
            <a:ext cx="2952328" cy="7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Eksi"/>
          <p:cNvSpPr/>
          <p:nvPr/>
        </p:nvSpPr>
        <p:spPr>
          <a:xfrm>
            <a:off x="3635896" y="1556792"/>
            <a:ext cx="4176464" cy="7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932040" y="2606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932040" y="20608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96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8 Yukarı Bükülü Ok"/>
          <p:cNvSpPr/>
          <p:nvPr/>
        </p:nvSpPr>
        <p:spPr>
          <a:xfrm rot="16200000">
            <a:off x="5616116" y="1664804"/>
            <a:ext cx="1656184" cy="720080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547664" y="2348880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tr-TR" sz="9600" b="1" cap="none" spc="50" dirty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10 Eksi"/>
          <p:cNvSpPr/>
          <p:nvPr/>
        </p:nvSpPr>
        <p:spPr>
          <a:xfrm>
            <a:off x="-324544" y="3717032"/>
            <a:ext cx="5184576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Eksi"/>
          <p:cNvSpPr/>
          <p:nvPr/>
        </p:nvSpPr>
        <p:spPr>
          <a:xfrm>
            <a:off x="179512" y="3140968"/>
            <a:ext cx="936104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619672" y="4293096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tr-TR" sz="9600" b="1" cap="none" spc="50" dirty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827584" y="0"/>
            <a:ext cx="25779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Bölünen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240041" y="188640"/>
            <a:ext cx="183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Bölen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832751" y="2996952"/>
            <a:ext cx="2048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Bölüm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050855" y="4653136"/>
            <a:ext cx="1778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Kalan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 animBg="1"/>
      <p:bldP spid="12" grpId="0" animBg="1"/>
      <p:bldP spid="13" grpId="0"/>
      <p:bldP spid="14" grpId="0"/>
      <p:bldP spid="15" grpId="0"/>
      <p:bldP spid="17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88659" y="764704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Eksi"/>
          <p:cNvSpPr/>
          <p:nvPr/>
        </p:nvSpPr>
        <p:spPr>
          <a:xfrm rot="5400000">
            <a:off x="2627784" y="1628800"/>
            <a:ext cx="2952328" cy="792088"/>
          </a:xfrm>
          <a:prstGeom prst="mathMinu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Eksi"/>
          <p:cNvSpPr/>
          <p:nvPr/>
        </p:nvSpPr>
        <p:spPr>
          <a:xfrm>
            <a:off x="3635896" y="1556792"/>
            <a:ext cx="4176464" cy="792088"/>
          </a:xfrm>
          <a:prstGeom prst="mathMinu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932040" y="2606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932040" y="20608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tr-TR" sz="96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8 Yukarı Bükülü Ok"/>
          <p:cNvSpPr/>
          <p:nvPr/>
        </p:nvSpPr>
        <p:spPr>
          <a:xfrm rot="16200000">
            <a:off x="5616116" y="1664804"/>
            <a:ext cx="1656184" cy="720080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32675" y="2348880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10 Eksi"/>
          <p:cNvSpPr/>
          <p:nvPr/>
        </p:nvSpPr>
        <p:spPr>
          <a:xfrm>
            <a:off x="-324544" y="3717032"/>
            <a:ext cx="5184576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Eksi"/>
          <p:cNvSpPr/>
          <p:nvPr/>
        </p:nvSpPr>
        <p:spPr>
          <a:xfrm>
            <a:off x="179512" y="3140968"/>
            <a:ext cx="936104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304683" y="4293096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00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827584" y="0"/>
            <a:ext cx="25779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Bölünen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240041" y="188640"/>
            <a:ext cx="183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Bölen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832751" y="2996952"/>
            <a:ext cx="2048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Bölüm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050855" y="4653136"/>
            <a:ext cx="1778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Kalan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 animBg="1"/>
      <p:bldP spid="12" grpId="0" animBg="1"/>
      <p:bldP spid="13" grpId="0"/>
      <p:bldP spid="14" grpId="0"/>
      <p:bldP spid="15" grpId="0"/>
      <p:bldP spid="17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88659" y="764704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Eksi"/>
          <p:cNvSpPr/>
          <p:nvPr/>
        </p:nvSpPr>
        <p:spPr>
          <a:xfrm rot="5400000">
            <a:off x="2627784" y="1628800"/>
            <a:ext cx="2952328" cy="792088"/>
          </a:xfrm>
          <a:prstGeom prst="mathMinu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Eksi"/>
          <p:cNvSpPr/>
          <p:nvPr/>
        </p:nvSpPr>
        <p:spPr>
          <a:xfrm>
            <a:off x="3635896" y="1556792"/>
            <a:ext cx="4176464" cy="792088"/>
          </a:xfrm>
          <a:prstGeom prst="mathMinu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932040" y="2606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tr-TR" sz="9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932040" y="2060848"/>
            <a:ext cx="8146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96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8 Yukarı Bükülü Ok"/>
          <p:cNvSpPr/>
          <p:nvPr/>
        </p:nvSpPr>
        <p:spPr>
          <a:xfrm rot="16200000">
            <a:off x="5616116" y="1664804"/>
            <a:ext cx="1656184" cy="720080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32675" y="2348880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10 Eksi"/>
          <p:cNvSpPr/>
          <p:nvPr/>
        </p:nvSpPr>
        <p:spPr>
          <a:xfrm>
            <a:off x="-324544" y="3717032"/>
            <a:ext cx="5184576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Eksi"/>
          <p:cNvSpPr/>
          <p:nvPr/>
        </p:nvSpPr>
        <p:spPr>
          <a:xfrm>
            <a:off x="179512" y="3140968"/>
            <a:ext cx="936104" cy="79208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304683" y="4293096"/>
            <a:ext cx="1444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9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00</a:t>
            </a:r>
            <a:endParaRPr lang="tr-TR" sz="9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827584" y="0"/>
            <a:ext cx="25779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Bölünen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240041" y="188640"/>
            <a:ext cx="183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Bölen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832751" y="2996952"/>
            <a:ext cx="2048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Bölüm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050855" y="4653136"/>
            <a:ext cx="1778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Kalan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 animBg="1"/>
      <p:bldP spid="12" grpId="0" animBg="1"/>
      <p:bldP spid="13" grpId="0"/>
      <p:bldP spid="14" grpId="0"/>
      <p:bldP spid="15" grpId="0"/>
      <p:bldP spid="17" grpId="0"/>
      <p:bldP spid="19" grpId="0"/>
    </p:bldLst>
  </p:timing>
</p:sld>
</file>

<file path=ppt/theme/theme1.xml><?xml version="1.0" encoding="utf-8"?>
<a:theme xmlns:a="http://schemas.openxmlformats.org/drawingml/2006/main" name="Ofis Temas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99</Words>
  <Application>Microsoft Office PowerPoint</Application>
  <PresentationFormat>Ekran Gösterisi (4:3)</PresentationFormat>
  <Paragraphs>91</Paragraphs>
  <Slides>13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2015-01-18T05:02:21Z</dcterms:created>
  <dcterms:modified xsi:type="dcterms:W3CDTF">2015-02-14T18:29:28Z</dcterms:modified>
  <cp:category>www.sorubak.com</cp:category>
</cp:coreProperties>
</file>