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6858000" cy="9144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50" y="154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06FC3-511E-466B-8357-18CC6CAA3971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AC8040-1386-472F-B00A-9832CD7DB84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3069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C8040-1386-472F-B00A-9832CD7DB84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0370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C8040-1386-472F-B00A-9832CD7DB84F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0370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9195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0437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0140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5570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2119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5760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7163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2232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7003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2565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3997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32530-D539-4AAF-9766-D4DF4896991C}" type="datetimeFigureOut">
              <a:rPr lang="tr-TR" smtClean="0"/>
              <a:t>16.12.2014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E9A45-1E79-40D6-883B-24CF8797DF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733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9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77920" y="411813"/>
            <a:ext cx="5904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/>
              <a:t>2. SINIFLAR MATEMATİK DERSİ DEĞERLENDİRME SORULARI</a:t>
            </a:r>
            <a:endParaRPr lang="tr-TR" sz="16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404664" y="674251"/>
            <a:ext cx="633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Köşesi ve ayrıtı 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olmayan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nesnelerin altındaki kutuyu işaretleyiniz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(3p)</a:t>
            </a:r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77920" y="73259"/>
            <a:ext cx="57769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/>
              <a:t>Adı:                              Soyadı:</a:t>
            </a:r>
            <a:endParaRPr lang="tr-TR" sz="1600" b="1" dirty="0"/>
          </a:p>
        </p:txBody>
      </p:sp>
      <p:grpSp>
        <p:nvGrpSpPr>
          <p:cNvPr id="20" name="Grup 19"/>
          <p:cNvGrpSpPr/>
          <p:nvPr/>
        </p:nvGrpSpPr>
        <p:grpSpPr>
          <a:xfrm>
            <a:off x="821522" y="982028"/>
            <a:ext cx="4574627" cy="770225"/>
            <a:chOff x="821523" y="1058228"/>
            <a:chExt cx="4549086" cy="914241"/>
          </a:xfrm>
        </p:grpSpPr>
        <p:sp>
          <p:nvSpPr>
            <p:cNvPr id="7" name="Küp 6"/>
            <p:cNvSpPr/>
            <p:nvPr/>
          </p:nvSpPr>
          <p:spPr>
            <a:xfrm>
              <a:off x="821523" y="1291035"/>
              <a:ext cx="474816" cy="475575"/>
            </a:xfrm>
            <a:prstGeom prst="cub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Teneke 7"/>
            <p:cNvSpPr/>
            <p:nvPr/>
          </p:nvSpPr>
          <p:spPr>
            <a:xfrm>
              <a:off x="1828611" y="1144097"/>
              <a:ext cx="330629" cy="591110"/>
            </a:xfrm>
            <a:prstGeom prst="can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Küp 8"/>
            <p:cNvSpPr/>
            <p:nvPr/>
          </p:nvSpPr>
          <p:spPr>
            <a:xfrm>
              <a:off x="2852937" y="1122089"/>
              <a:ext cx="288032" cy="585338"/>
            </a:xfrm>
            <a:prstGeom prst="cub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Oval 9"/>
            <p:cNvSpPr/>
            <p:nvPr/>
          </p:nvSpPr>
          <p:spPr>
            <a:xfrm>
              <a:off x="3648998" y="1265587"/>
              <a:ext cx="432048" cy="40029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pic>
          <p:nvPicPr>
            <p:cNvPr id="1026" name="Picture 2" descr="http://www.consciousazine.com/uploads/1/1/2/9/11292562/197588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7761" y="1058228"/>
              <a:ext cx="762848" cy="762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ikdörtgen 12"/>
            <p:cNvSpPr/>
            <p:nvPr/>
          </p:nvSpPr>
          <p:spPr>
            <a:xfrm>
              <a:off x="933103" y="1828453"/>
              <a:ext cx="157805" cy="144016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Dikdörtgen 14"/>
            <p:cNvSpPr/>
            <p:nvPr/>
          </p:nvSpPr>
          <p:spPr>
            <a:xfrm>
              <a:off x="4910282" y="1798737"/>
              <a:ext cx="157805" cy="144016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Dikdörtgen 15"/>
            <p:cNvSpPr/>
            <p:nvPr/>
          </p:nvSpPr>
          <p:spPr>
            <a:xfrm>
              <a:off x="3786119" y="1821076"/>
              <a:ext cx="157805" cy="144016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Dikdörtgen 16"/>
            <p:cNvSpPr/>
            <p:nvPr/>
          </p:nvSpPr>
          <p:spPr>
            <a:xfrm>
              <a:off x="2918050" y="1809403"/>
              <a:ext cx="157805" cy="144016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Dikdörtgen 17"/>
            <p:cNvSpPr/>
            <p:nvPr/>
          </p:nvSpPr>
          <p:spPr>
            <a:xfrm>
              <a:off x="1929336" y="1828453"/>
              <a:ext cx="157805" cy="144016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2" name="Metin kutusu 21"/>
          <p:cNvSpPr txBox="1"/>
          <p:nvPr/>
        </p:nvSpPr>
        <p:spPr>
          <a:xfrm>
            <a:off x="366346" y="1904833"/>
            <a:ext cx="633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 okla gösterilen yerlerin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adını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yazınız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(6p)</a:t>
            </a:r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Küp 20"/>
          <p:cNvSpPr/>
          <p:nvPr/>
        </p:nvSpPr>
        <p:spPr>
          <a:xfrm>
            <a:off x="643384" y="2267744"/>
            <a:ext cx="643430" cy="792088"/>
          </a:xfrm>
          <a:prstGeom prst="cub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4" name="Düz Ok Bağlayıcısı 23"/>
          <p:cNvCxnSpPr/>
          <p:nvPr/>
        </p:nvCxnSpPr>
        <p:spPr>
          <a:xfrm flipH="1">
            <a:off x="1311347" y="2483768"/>
            <a:ext cx="561538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 flipH="1">
            <a:off x="1286814" y="2875459"/>
            <a:ext cx="56153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 flipH="1" flipV="1">
            <a:off x="933103" y="2875459"/>
            <a:ext cx="333970" cy="4003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Metin kutusu 30"/>
          <p:cNvSpPr txBox="1"/>
          <p:nvPr/>
        </p:nvSpPr>
        <p:spPr>
          <a:xfrm>
            <a:off x="1878465" y="2345268"/>
            <a:ext cx="1451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……………………</a:t>
            </a:r>
            <a:endParaRPr lang="tr-TR" sz="1200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1868940" y="2697693"/>
            <a:ext cx="1451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……………………</a:t>
            </a:r>
            <a:endParaRPr lang="tr-TR" sz="1200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1259340" y="3088218"/>
            <a:ext cx="1451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……………………</a:t>
            </a:r>
            <a:endParaRPr lang="tr-TR" sz="1200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379666" y="3384100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nesnelerden bir deste olanların altına 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bir deste,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bir düzine olanların altına 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bir düzine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yazınız.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(4p)</a:t>
            </a:r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Grup 31"/>
          <p:cNvGrpSpPr/>
          <p:nvPr/>
        </p:nvGrpSpPr>
        <p:grpSpPr>
          <a:xfrm>
            <a:off x="427366" y="3925182"/>
            <a:ext cx="1686354" cy="309435"/>
            <a:chOff x="427366" y="3925182"/>
            <a:chExt cx="1686354" cy="309435"/>
          </a:xfrm>
        </p:grpSpPr>
        <p:pic>
          <p:nvPicPr>
            <p:cNvPr id="1030" name="Picture 6" descr="http://pad3.whstatic.com/images/thumb/7/7e/Draw-Flowers-Step-8-Version-2.jpg/670px-Draw-Flowers-Step-8-Version-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366" y="3925182"/>
              <a:ext cx="380316" cy="2855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6" descr="http://pad3.whstatic.com/images/thumb/7/7e/Draw-Flowers-Step-8-Version-2.jpg/670px-Draw-Flowers-Step-8-Version-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194" y="3925222"/>
              <a:ext cx="380318" cy="2855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6" descr="http://pad3.whstatic.com/images/thumb/7/7e/Draw-Flowers-Step-8-Version-2.jpg/670px-Draw-Flowers-Step-8-Version-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682" y="3925916"/>
              <a:ext cx="380263" cy="28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6" descr="http://pad3.whstatic.com/images/thumb/7/7e/Draw-Flowers-Step-8-Version-2.jpg/670px-Draw-Flowers-Step-8-Version-2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520" y="3925916"/>
              <a:ext cx="411192" cy="308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6" descr="http://pad3.whstatic.com/images/thumb/7/7e/Draw-Flowers-Step-8-Version-2.jpg/670px-Draw-Flowers-Step-8-Version-2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3837" y="3941914"/>
              <a:ext cx="389883" cy="292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8" name="Grup 47"/>
          <p:cNvGrpSpPr/>
          <p:nvPr/>
        </p:nvGrpSpPr>
        <p:grpSpPr>
          <a:xfrm>
            <a:off x="436891" y="4239507"/>
            <a:ext cx="1686354" cy="309435"/>
            <a:chOff x="427366" y="3925182"/>
            <a:chExt cx="1686354" cy="309435"/>
          </a:xfrm>
        </p:grpSpPr>
        <p:pic>
          <p:nvPicPr>
            <p:cNvPr id="49" name="Picture 6" descr="http://pad3.whstatic.com/images/thumb/7/7e/Draw-Flowers-Step-8-Version-2.jpg/670px-Draw-Flowers-Step-8-Version-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366" y="3925182"/>
              <a:ext cx="380316" cy="2855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6" descr="http://pad3.whstatic.com/images/thumb/7/7e/Draw-Flowers-Step-8-Version-2.jpg/670px-Draw-Flowers-Step-8-Version-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194" y="3925222"/>
              <a:ext cx="380318" cy="2855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6" descr="http://pad3.whstatic.com/images/thumb/7/7e/Draw-Flowers-Step-8-Version-2.jpg/670px-Draw-Flowers-Step-8-Version-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682" y="3925916"/>
              <a:ext cx="380263" cy="28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6" descr="http://pad3.whstatic.com/images/thumb/7/7e/Draw-Flowers-Step-8-Version-2.jpg/670px-Draw-Flowers-Step-8-Version-2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520" y="3925916"/>
              <a:ext cx="411192" cy="308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6" descr="http://pad3.whstatic.com/images/thumb/7/7e/Draw-Flowers-Step-8-Version-2.jpg/670px-Draw-Flowers-Step-8-Version-2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3837" y="3941914"/>
              <a:ext cx="389883" cy="292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4" name="Metin kutusu 53"/>
          <p:cNvSpPr txBox="1"/>
          <p:nvPr/>
        </p:nvSpPr>
        <p:spPr>
          <a:xfrm>
            <a:off x="527129" y="4644008"/>
            <a:ext cx="1451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………………………………</a:t>
            </a:r>
            <a:endParaRPr lang="tr-TR" sz="1200" dirty="0"/>
          </a:p>
        </p:txBody>
      </p:sp>
      <p:grpSp>
        <p:nvGrpSpPr>
          <p:cNvPr id="36" name="Grup 35"/>
          <p:cNvGrpSpPr/>
          <p:nvPr/>
        </p:nvGrpSpPr>
        <p:grpSpPr>
          <a:xfrm>
            <a:off x="3434315" y="3897794"/>
            <a:ext cx="1942785" cy="303949"/>
            <a:chOff x="3434315" y="3897794"/>
            <a:chExt cx="1942785" cy="303949"/>
          </a:xfrm>
        </p:grpSpPr>
        <p:pic>
          <p:nvPicPr>
            <p:cNvPr id="1034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4315" y="3907320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391" y="3907320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529" y="3907320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6555" y="3897795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056" y="3898975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9699" y="3897794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3" name="Grup 62"/>
          <p:cNvGrpSpPr/>
          <p:nvPr/>
        </p:nvGrpSpPr>
        <p:grpSpPr>
          <a:xfrm>
            <a:off x="3453365" y="4221644"/>
            <a:ext cx="1942785" cy="303949"/>
            <a:chOff x="3434315" y="3897794"/>
            <a:chExt cx="1942785" cy="303949"/>
          </a:xfrm>
        </p:grpSpPr>
        <p:pic>
          <p:nvPicPr>
            <p:cNvPr id="64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4315" y="3907320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391" y="3907320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529" y="3907320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6555" y="3897795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056" y="3898975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9699" y="3897794"/>
              <a:ext cx="277401" cy="294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0" name="Metin kutusu 69"/>
          <p:cNvSpPr txBox="1"/>
          <p:nvPr/>
        </p:nvSpPr>
        <p:spPr>
          <a:xfrm>
            <a:off x="3778391" y="4601716"/>
            <a:ext cx="1451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………………………………</a:t>
            </a:r>
            <a:endParaRPr lang="tr-TR" sz="1200" dirty="0"/>
          </a:p>
        </p:txBody>
      </p:sp>
      <p:sp>
        <p:nvSpPr>
          <p:cNvPr id="71" name="Metin kutusu 70"/>
          <p:cNvSpPr txBox="1"/>
          <p:nvPr/>
        </p:nvSpPr>
        <p:spPr>
          <a:xfrm>
            <a:off x="360616" y="4860475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sayıların 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basamak adlarını </a:t>
            </a:r>
            <a:r>
              <a:rPr lang="tr-T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 b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asamak değerlerin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 yazınız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(8p)</a:t>
            </a:r>
            <a:endParaRPr lang="tr-T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3 7         </a:t>
            </a:r>
            <a:r>
              <a:rPr lang="tr-TR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Basamak Ad</a:t>
            </a:r>
            <a:r>
              <a:rPr lang="tr-TR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ı          </a:t>
            </a:r>
            <a:r>
              <a:rPr lang="tr-TR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tr-TR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asamak </a:t>
            </a:r>
            <a:r>
              <a:rPr lang="tr-TR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tr-TR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eğer</a:t>
            </a:r>
            <a:r>
              <a:rPr lang="tr-TR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          </a:t>
            </a:r>
            <a:r>
              <a:rPr lang="tr-T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4 8      </a:t>
            </a:r>
            <a:r>
              <a:rPr lang="tr-TR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Basamak Ad</a:t>
            </a:r>
            <a:r>
              <a:rPr lang="tr-TR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ı     </a:t>
            </a:r>
            <a:r>
              <a:rPr lang="tr-TR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tr-TR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asamak </a:t>
            </a:r>
            <a:r>
              <a:rPr lang="tr-TR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tr-TR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eğer</a:t>
            </a:r>
            <a:r>
              <a:rPr lang="tr-TR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endParaRPr lang="tr-TR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3" name="Grup 92"/>
          <p:cNvGrpSpPr/>
          <p:nvPr/>
        </p:nvGrpSpPr>
        <p:grpSpPr>
          <a:xfrm>
            <a:off x="460655" y="5601341"/>
            <a:ext cx="645552" cy="559548"/>
            <a:chOff x="460655" y="5629916"/>
            <a:chExt cx="645552" cy="559548"/>
          </a:xfrm>
        </p:grpSpPr>
        <p:cxnSp>
          <p:nvCxnSpPr>
            <p:cNvPr id="80" name="Dirsek Bağlayıcısı 79"/>
            <p:cNvCxnSpPr/>
            <p:nvPr/>
          </p:nvCxnSpPr>
          <p:spPr>
            <a:xfrm>
              <a:off x="643384" y="5629916"/>
              <a:ext cx="415547" cy="238228"/>
            </a:xfrm>
            <a:prstGeom prst="bentConnector3">
              <a:avLst>
                <a:gd name="adj1" fmla="val 1865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Dirsek Bağlayıcısı 91"/>
            <p:cNvCxnSpPr/>
            <p:nvPr/>
          </p:nvCxnSpPr>
          <p:spPr>
            <a:xfrm>
              <a:off x="460655" y="5629916"/>
              <a:ext cx="645552" cy="559548"/>
            </a:xfrm>
            <a:prstGeom prst="bentConnector3">
              <a:avLst>
                <a:gd name="adj1" fmla="val -166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up 98"/>
          <p:cNvGrpSpPr/>
          <p:nvPr/>
        </p:nvGrpSpPr>
        <p:grpSpPr>
          <a:xfrm>
            <a:off x="3908873" y="5606796"/>
            <a:ext cx="645552" cy="559548"/>
            <a:chOff x="460655" y="5629916"/>
            <a:chExt cx="645552" cy="559548"/>
          </a:xfrm>
        </p:grpSpPr>
        <p:cxnSp>
          <p:nvCxnSpPr>
            <p:cNvPr id="100" name="Dirsek Bağlayıcısı 99"/>
            <p:cNvCxnSpPr/>
            <p:nvPr/>
          </p:nvCxnSpPr>
          <p:spPr>
            <a:xfrm>
              <a:off x="643384" y="5629916"/>
              <a:ext cx="415547" cy="238228"/>
            </a:xfrm>
            <a:prstGeom prst="bentConnector3">
              <a:avLst>
                <a:gd name="adj1" fmla="val 1865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Dirsek Bağlayıcısı 100"/>
            <p:cNvCxnSpPr/>
            <p:nvPr/>
          </p:nvCxnSpPr>
          <p:spPr>
            <a:xfrm>
              <a:off x="460655" y="5629916"/>
              <a:ext cx="645552" cy="559548"/>
            </a:xfrm>
            <a:prstGeom prst="bentConnector3">
              <a:avLst>
                <a:gd name="adj1" fmla="val -166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Metin kutusu 93"/>
          <p:cNvSpPr txBox="1"/>
          <p:nvPr/>
        </p:nvSpPr>
        <p:spPr>
          <a:xfrm>
            <a:off x="1195933" y="5601341"/>
            <a:ext cx="2396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……………                ……………..</a:t>
            </a:r>
            <a:endParaRPr lang="tr-TR" sz="1400" dirty="0"/>
          </a:p>
        </p:txBody>
      </p:sp>
      <p:sp>
        <p:nvSpPr>
          <p:cNvPr id="103" name="Metin kutusu 102"/>
          <p:cNvSpPr txBox="1"/>
          <p:nvPr/>
        </p:nvSpPr>
        <p:spPr>
          <a:xfrm>
            <a:off x="1195933" y="6007000"/>
            <a:ext cx="2396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……………               ……………..</a:t>
            </a:r>
            <a:endParaRPr lang="tr-TR" sz="1400" dirty="0"/>
          </a:p>
        </p:txBody>
      </p:sp>
      <p:sp>
        <p:nvSpPr>
          <p:cNvPr id="104" name="Metin kutusu 103"/>
          <p:cNvSpPr txBox="1"/>
          <p:nvPr/>
        </p:nvSpPr>
        <p:spPr>
          <a:xfrm>
            <a:off x="4604531" y="6006999"/>
            <a:ext cx="2396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……………            ……………..</a:t>
            </a:r>
            <a:endParaRPr lang="tr-TR" sz="1400" dirty="0"/>
          </a:p>
        </p:txBody>
      </p:sp>
      <p:sp>
        <p:nvSpPr>
          <p:cNvPr id="105" name="Metin kutusu 104"/>
          <p:cNvSpPr txBox="1"/>
          <p:nvPr/>
        </p:nvSpPr>
        <p:spPr>
          <a:xfrm>
            <a:off x="4618005" y="5659131"/>
            <a:ext cx="2396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……………            ……………..</a:t>
            </a:r>
            <a:endParaRPr lang="tr-TR" sz="1400" dirty="0"/>
          </a:p>
        </p:txBody>
      </p:sp>
      <p:sp>
        <p:nvSpPr>
          <p:cNvPr id="106" name="Metin kutusu 105"/>
          <p:cNvSpPr txBox="1"/>
          <p:nvPr/>
        </p:nvSpPr>
        <p:spPr>
          <a:xfrm>
            <a:off x="351091" y="6213025"/>
            <a:ext cx="63367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toplama işlemlerini yapınız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(10p)</a:t>
            </a:r>
            <a:endParaRPr lang="tr-T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21                    </a:t>
            </a:r>
            <a:r>
              <a:rPr lang="tr-T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16             28                  </a:t>
            </a:r>
            <a:r>
              <a:rPr lang="tr-T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19                    25               </a:t>
            </a:r>
          </a:p>
          <a:p>
            <a:r>
              <a:rPr lang="tr-T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31                     29             34                  63                    13               </a:t>
            </a:r>
          </a:p>
          <a:p>
            <a:r>
              <a:rPr lang="tr-T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33               </a:t>
            </a:r>
          </a:p>
          <a:p>
            <a:endParaRPr lang="tr-TR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2" name="Düz Bağlayıcı 111"/>
          <p:cNvCxnSpPr/>
          <p:nvPr/>
        </p:nvCxnSpPr>
        <p:spPr>
          <a:xfrm>
            <a:off x="763277" y="7315497"/>
            <a:ext cx="473768" cy="16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Düz Bağlayıcı 113"/>
          <p:cNvCxnSpPr/>
          <p:nvPr/>
        </p:nvCxnSpPr>
        <p:spPr>
          <a:xfrm>
            <a:off x="2008238" y="7288517"/>
            <a:ext cx="4279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Düz Bağlayıcı 114"/>
          <p:cNvCxnSpPr/>
          <p:nvPr/>
        </p:nvCxnSpPr>
        <p:spPr>
          <a:xfrm>
            <a:off x="2939197" y="7276132"/>
            <a:ext cx="4279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Düz Bağlayıcı 115"/>
          <p:cNvCxnSpPr/>
          <p:nvPr/>
        </p:nvCxnSpPr>
        <p:spPr>
          <a:xfrm>
            <a:off x="4074112" y="7283251"/>
            <a:ext cx="4707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Düz Bağlayıcı 117"/>
          <p:cNvCxnSpPr/>
          <p:nvPr/>
        </p:nvCxnSpPr>
        <p:spPr>
          <a:xfrm>
            <a:off x="5257449" y="7504872"/>
            <a:ext cx="3890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Çarpı 118"/>
          <p:cNvSpPr/>
          <p:nvPr/>
        </p:nvSpPr>
        <p:spPr>
          <a:xfrm flipH="1">
            <a:off x="763207" y="7161633"/>
            <a:ext cx="108000" cy="108000"/>
          </a:xfrm>
          <a:prstGeom prst="plus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Çarpı 120"/>
          <p:cNvSpPr/>
          <p:nvPr/>
        </p:nvSpPr>
        <p:spPr>
          <a:xfrm flipH="1">
            <a:off x="2055740" y="7138415"/>
            <a:ext cx="108000" cy="108000"/>
          </a:xfrm>
          <a:prstGeom prst="plus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2" name="Çarpı 121"/>
          <p:cNvSpPr/>
          <p:nvPr/>
        </p:nvSpPr>
        <p:spPr>
          <a:xfrm flipH="1">
            <a:off x="2924577" y="7123359"/>
            <a:ext cx="108000" cy="108000"/>
          </a:xfrm>
          <a:prstGeom prst="plus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3" name="Çarpı 122"/>
          <p:cNvSpPr/>
          <p:nvPr/>
        </p:nvSpPr>
        <p:spPr>
          <a:xfrm flipH="1">
            <a:off x="4055977" y="7127254"/>
            <a:ext cx="108000" cy="108000"/>
          </a:xfrm>
          <a:prstGeom prst="plus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5" name="Çarpı 124"/>
          <p:cNvSpPr/>
          <p:nvPr/>
        </p:nvSpPr>
        <p:spPr>
          <a:xfrm flipH="1">
            <a:off x="5233749" y="7361247"/>
            <a:ext cx="108000" cy="108000"/>
          </a:xfrm>
          <a:prstGeom prst="plus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8" name="Metin kutusu 127"/>
          <p:cNvSpPr txBox="1"/>
          <p:nvPr/>
        </p:nvSpPr>
        <p:spPr>
          <a:xfrm>
            <a:off x="351091" y="7659872"/>
            <a:ext cx="6336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çıkarma işlemlerini yapınız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(10p)</a:t>
            </a:r>
            <a:endParaRPr lang="tr-T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99                      38                        53                      65                  48   </a:t>
            </a:r>
          </a:p>
          <a:p>
            <a:r>
              <a:rPr lang="tr-T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38                      31                       21                      27                   29</a:t>
            </a:r>
            <a:endParaRPr lang="tr-TR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9" name="Düz Bağlayıcı 128"/>
          <p:cNvCxnSpPr/>
          <p:nvPr/>
        </p:nvCxnSpPr>
        <p:spPr>
          <a:xfrm>
            <a:off x="430889" y="8675535"/>
            <a:ext cx="3779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Düz Bağlayıcı 129"/>
          <p:cNvCxnSpPr/>
          <p:nvPr/>
        </p:nvCxnSpPr>
        <p:spPr>
          <a:xfrm>
            <a:off x="1639034" y="8687410"/>
            <a:ext cx="474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Düz Bağlayıcı 131"/>
          <p:cNvCxnSpPr/>
          <p:nvPr/>
        </p:nvCxnSpPr>
        <p:spPr>
          <a:xfrm>
            <a:off x="3070117" y="8654745"/>
            <a:ext cx="356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Düz Bağlayıcı 133"/>
          <p:cNvCxnSpPr/>
          <p:nvPr/>
        </p:nvCxnSpPr>
        <p:spPr>
          <a:xfrm>
            <a:off x="4317189" y="8675535"/>
            <a:ext cx="474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Düz Bağlayıcı 134"/>
          <p:cNvCxnSpPr/>
          <p:nvPr/>
        </p:nvCxnSpPr>
        <p:spPr>
          <a:xfrm>
            <a:off x="5528937" y="8645220"/>
            <a:ext cx="4312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Düz Bağlayıcı 135"/>
          <p:cNvCxnSpPr/>
          <p:nvPr/>
        </p:nvCxnSpPr>
        <p:spPr>
          <a:xfrm>
            <a:off x="436891" y="8614905"/>
            <a:ext cx="10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Düz Bağlayıcı 137"/>
          <p:cNvCxnSpPr/>
          <p:nvPr/>
        </p:nvCxnSpPr>
        <p:spPr>
          <a:xfrm>
            <a:off x="1683577" y="8603748"/>
            <a:ext cx="10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Düz Bağlayıcı 139"/>
          <p:cNvCxnSpPr/>
          <p:nvPr/>
        </p:nvCxnSpPr>
        <p:spPr>
          <a:xfrm>
            <a:off x="3093469" y="8606205"/>
            <a:ext cx="10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Düz Bağlayıcı 141"/>
          <p:cNvCxnSpPr/>
          <p:nvPr/>
        </p:nvCxnSpPr>
        <p:spPr>
          <a:xfrm>
            <a:off x="4346431" y="8606205"/>
            <a:ext cx="10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Düz Bağlayıcı 142"/>
          <p:cNvCxnSpPr/>
          <p:nvPr/>
        </p:nvCxnSpPr>
        <p:spPr>
          <a:xfrm>
            <a:off x="5526299" y="8581110"/>
            <a:ext cx="10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0385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265963" y="366474"/>
            <a:ext cx="633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örüntülerde 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eksik olanı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bulup işaretleyiniz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.(5p)</a:t>
            </a:r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366346" y="1904833"/>
            <a:ext cx="633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örüntülerin kurallarını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altına yazınız. (10p)</a:t>
            </a:r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506762" y="2561292"/>
            <a:ext cx="2751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……………………………………………………….</a:t>
            </a:r>
            <a:endParaRPr lang="tr-TR" sz="1200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324170" y="2915816"/>
            <a:ext cx="633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örüntüyle 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aynı kuralı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olan bir örüntü oluşturunuz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.(10p)</a:t>
            </a:r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Metin kutusu 70"/>
          <p:cNvSpPr txBox="1"/>
          <p:nvPr/>
        </p:nvSpPr>
        <p:spPr>
          <a:xfrm>
            <a:off x="324170" y="4478479"/>
            <a:ext cx="633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Verilen zamanlara göre saatlerin üzerine 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akrep ve yelkovan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çiziniz.</a:t>
            </a:r>
            <a:r>
              <a:rPr lang="tr-T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(15P)</a:t>
            </a:r>
            <a:endParaRPr lang="tr-T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Metin kutusu 93"/>
          <p:cNvSpPr txBox="1"/>
          <p:nvPr/>
        </p:nvSpPr>
        <p:spPr>
          <a:xfrm>
            <a:off x="671196" y="5725910"/>
            <a:ext cx="587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2.30</a:t>
            </a:r>
            <a:endParaRPr lang="tr-TR" sz="1400" dirty="0"/>
          </a:p>
        </p:txBody>
      </p:sp>
      <p:sp>
        <p:nvSpPr>
          <p:cNvPr id="104" name="Metin kutusu 103"/>
          <p:cNvSpPr txBox="1"/>
          <p:nvPr/>
        </p:nvSpPr>
        <p:spPr>
          <a:xfrm>
            <a:off x="5305433" y="5699685"/>
            <a:ext cx="728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16.30</a:t>
            </a:r>
            <a:endParaRPr lang="tr-TR" sz="1400" dirty="0"/>
          </a:p>
        </p:txBody>
      </p:sp>
      <p:sp>
        <p:nvSpPr>
          <p:cNvPr id="105" name="Metin kutusu 104"/>
          <p:cNvSpPr txBox="1"/>
          <p:nvPr/>
        </p:nvSpPr>
        <p:spPr>
          <a:xfrm>
            <a:off x="1837643" y="5725910"/>
            <a:ext cx="6425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17.00</a:t>
            </a:r>
            <a:endParaRPr lang="tr-TR" sz="1400" dirty="0"/>
          </a:p>
        </p:txBody>
      </p:sp>
      <p:sp>
        <p:nvSpPr>
          <p:cNvPr id="106" name="Metin kutusu 105"/>
          <p:cNvSpPr txBox="1"/>
          <p:nvPr/>
        </p:nvSpPr>
        <p:spPr>
          <a:xfrm>
            <a:off x="299463" y="6084168"/>
            <a:ext cx="649206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ifadelerin doğru olanlarının önüne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yanlış olanların önüne </a:t>
            </a:r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yazınız (10p).</a:t>
            </a:r>
            <a:endParaRPr lang="tr-T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     )  Odanın enini karış ile ölçeriz.</a:t>
            </a:r>
          </a:p>
          <a:p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     ) Metre güvenilir ve standart bir ölçü birimidir.</a:t>
            </a:r>
          </a:p>
          <a:p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     ) Saatte yelkovan saati, akrep dakikayı gösterir.</a:t>
            </a:r>
          </a:p>
          <a:p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     )  Kulaç bir uzunluk ölçüsüdür ve standart değildir.</a:t>
            </a:r>
          </a:p>
          <a:p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     )  1 santimetre 100 metredir.</a:t>
            </a:r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Metin kutusu 127"/>
          <p:cNvSpPr txBox="1"/>
          <p:nvPr/>
        </p:nvSpPr>
        <p:spPr>
          <a:xfrm>
            <a:off x="5187387" y="8558352"/>
            <a:ext cx="14712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BAŞARILAR!...</a:t>
            </a:r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6" descr="data:image/jpeg;base64,/9j/4AAQSkZJRgABAQAAAQABAAD/2wCEAAkGBxQHBhUIBxQUFRUXFh8bGBcYGBwfIBweGCcfGh8eHR8cHTQhHCMqHB4oIjMhJSosLy4uICA3OTUtNyotLi0BCgoKBQUFDgUFDisZExkrKysrKysrKysrKysrKysrKysrKysrKysrKysrKysrKysrKysrKysrKysrKysrKysrK//AABEIAQsAvQMBIgACEQEDEQH/xAAcAAEBAAIDAQEAAAAAAAAAAAAABwUGAwQIAgH/xABHEAABAgQDBQQDDgQEBwEAAAABAAIDBAURBgchEjFBUWETInGBFDKRCBUjQkNSYnKCkqGisbIzU5PCFiUmwSRUY2Rzo9EX/8QAFAEBAAAAAAAAAAAAAAAAAAAAAP/EABQRAQAAAAAAAAAAAAAAAAAAAAD/2gAMAwEAAhEDEQA/ALiiIgIiICIiAiIgIiICIiAiIgIiICIiAiIgIiICIiAujVqvBo8D0ipOLGcX7Li0fWcBZvnZd5fhG0LFBr8LHVNjepPSvnGYP3FZSVq8vOC8nHgv+pEa79Cp3jfJ+Xqcb3yw+yHDig3dBdtCFF6dwgwz1bp01JWsUHB1Hrk8aLU4UzT51uhgOi+t1hOeCHjjztqLjVBeEUsbkuySbah1CegHh3gf2bKf4MrtLZaj1gRbcJhh/VwiFBU0UtNcxFRXf5hIy82wDV0F1nHwAdf8i5JPOeXgxxK4llpqSicQ9hcB+Af+RBTkWKoeJJSvw9ujTEKLpchrhtC/Np7zfMLKoCIiAiLimplknLOmZtzWMaLuc4gAAbySdyDlRQzGmehEUyuEGDZHy8UHX6jDa3i77oWOwZndMwagyWxRsRYTiAYjWhr2X+NZvdcBxFgevAh6EREQEREBERAREQEREBa7jPB0vi6REGoAtiM1hRmaPhnoeI5tOngQCNiRBLaLjKYwZVW4bzDN2nSBPfFeNw7Q8xuLjqNNq4O2qi1wc3abqDuKxuI6DAxJSX0yrM2mO9rTwc08HDn+oJCkeF8Ux8tMTHB2LH7ctcdhGPxGOuGu1+JpYj4pBtoEFvXXnZKHUJcy8/DZEYd7XtDgfIiy5wbi4X6gm2IMm5KfielUQxJOMDdroRJbfnsk3H2S1a7FxHWctYgZiZvp0pewjAkkDcLvtcHpEBudAeKta+I0JseEYMcBzXCxaRcEHQgg7wgwuEsXSuLpH0qjxLkW24btHsJ4Obf8RcGxsSs6oFj/AA1EyzxFDxbhO7YDn2fD4NJ1LHc4bwNORHA7KtmHazDxBRIVWkT3IrA4DiDuLTbiHXaeoQZHdvXmbOHMJ2J6k6lUx1pSE61wf4rh8c82g+qPPiAKnnjik4fwn6FKutGmSWC28MH8Rw8iG/avwU0yvyndiaC2rVwuhyxPcaNHxbcQT6reu862tvQTimU2LVpwSdMhvixDuawEnx03DqdArzllk+KPGZV8UbL4wsWQRYthnfdx3PcOQ7o+loRTaFQJbD8p6LRoLITeOyNTbi5x7zj1JJWSQEREBERAREQEREBERAREQFMs+8Ne++EvfSAPhZU7XUw3aPHlo/waeapq4ZyWbOyj5SZAcx7S1wPFrhYj2FBMshMWGs4eNFnHXiywAbfeYR0b9093w2VSW1GC6KYTYsPaBsRttuDyIuvL2Gpx+W+ZnZzhIbCimFF4bUJ2m1bla0QDoF6Qr2FZLE0L/N4EOLcaPtZwHR7e8B4FBm1qWYuKXYdpkOXpoDpuZiCDLtNvWdYbZB4NuPMt4FadUsrpzD5M1l7PRmWufR4j9Dv0B9Q9A9viVpNNxNMx82pSYx58E6C7syHN2A24cA624Xc4O2t247gEF7nsPsqWFTQKm50VroIhuiO1cXAD4Q3+NtDbvzU1yFnolMnZzB1S0fBeXtGvA9nEtf4t9kjntE8VY1H8VtGFM65Wuk7MKahubE13ua0sI6fJnx/ENexfAOYWdLaK0kwYFobyDubD78XwJeTDvz2VfoEFsvBbAgANa0ANaBYADQADgAFGPc9Sbp+dnsTTdi+I/YDurj2sT8S1WpAREQEREBERAREQEREBERARFiMU4kgYVpDqlV3bLRo1o1c93BrBxJ9g1JsASgykeM2XgmNHcGtaLlziAABxJOgCl2Ks75SlvMvRGOmnjTaB2YfLRxF3eQseBUyr+JajmpWPe+mw39ne7ZeGe60fOiuNgT9J1gOAF9d5wtkPDhNEfFEYvd/KhaNHQvI2neQb4lBIsZ4piYvrHvpPw4TH7Ib8GCAQ29ibuNzY2vyA5K05G4+bUqc3DVVcBHhNtBJ+Uht3NH0mjS3FoHIlbnL5dUuXkzKskoBaRYlzdp2vJ7rvB6g3CimYGVUxhSYNWw8XxZdp2gW37SDbW5tqQN+23dxAtch6UWiZq4BZjKk9tKgNm4TT2Tt20N/ZuPI8Cdx6E31LLjOdsyG0zGBDH6Bsxua7/wAgHqH6W7na1zZmPERgfDIIIuCNxB4hBI8lMeunB/hTEBIjwriEX6OcGb4bgddttvMA8W69v3RFN9KwYyeaNYMcEn6LwWn82ytfz2wk6nTrMaUW7CHt7Yt02Xgjs4o5a2BPPZ5lZufxIzH2Ss1MPsI0OGO2aOD4RbEuPou2bjzHAoMRlfj6m4QwMyUnop7dz3viQ2Q3E3J2W622b7DW8V2Kpn/BYLUmUiv6xXtZbybtX9oUWw5QY+JKsymUlm093saBvc48Gjn5C5IC9K4TypkKBKs9IgsmIwHeiRRtAnf3WG7Wi+7S+7UoJm3M+uYncYeHoAaL2vAgF9ujnP2mjTjp5LsswXiSuntKjNPg3+K+ZLR92DcD2K+Q2CGwMhgADcALAL6QQOLkxVAO0hT0Iu6xIw/HZJ/BdeLgPEdJ78hMxIluEObd+kQtB8F6ERB5yiY7xDhV160x7mDjHgDZ/qMAv95bFQs/WPIh1+Vc3m+C7aH3HWIH2irURcWK1DEmWdOxCC6YgNhxD8pB7jrniQBsuP1gUGUw5i6TxND2qLMMiG2rPVePFjrOt1tZZxebMW5PzuG3++FAcZiG07QMO7YrLa32Qdbc2m/QLvYBzpjU+I2RxXeNC0AjD+Izq7+YPzb/AFtyD0Ki4JKbZPyjZuSe17Hi7XNNwQeIK50BERB0K5V4VBpUSp1J2zDhtuT+AA5knQDmV54l5adznxe6Yikw5eGbX3tgsO5rfnRHW1PE8gABl8yqvFzExxDwfQTeFCfZzuBe24fEd9FguBz71r7QVpwvh+DhiiMpVMFmsGpO97jvc48ST7NANAAg/MMYbl8L0wU+jwwxo1cd7nn5z3cT+A3Cw0WXREBERBNsd5QSuI3OnKVaWmDqS0fBvP0mjcfpNtvJIcpvI1er5SzQlajDMSWvo1xLoRv/AC4g9Q7zs9blquOIcayOG4vY1mZZDfYHY1c6x3d1gJHsWkVvO+nCC6XgQY0yCLEFjQxw5HbN/wAqDM0TH9Nx5TH0uZeIborCx8CKQ0naFjsO3OPLZNxobBRCK+Nl3XJ+gTd3MjQIkI8nB7SYUQDxPldwWFxVWJesz3pFJk4coOLWPc6587Nb4NaF1KdT5nEE22Up7Isd4Aa1oBdst4dGtBPGwCDdMB5kQsE0Qy8hJiJMRCTEjOiWBt6gADL2A4XGtzx02Kg12u5lzPZyUUSkvez4sJhY0cw1xJe51vitcOFyL3XfwNkeIZbO4wdtHeJdh08Ijxv8G6dTuVolZZknLNlpRrWMaLNa0AAAcABoEGNw1h6FhyQ9Gk9pznG8SK87T4jt209x1J6bhwWXREBERAREQFLc2MrmYhln1ihNDJpou5o0EYcQeT+TuO48CKkiDzpkVjJ9Irww5PuPYxnWYHfJxeFr7g71bfO2et/Ra8y510U4ax6KlT+4I1ozCPixAe/brtAP+0vRlCqIrFFg1KHoIsJr7ctsA28r2Qd5abmxig4VwdEmZc2jRPgoXRz73d9loJ8QOa3JQ7OPaxPmPI4UhE7IsX2Oo7U98/ZhMDvMoNgyGwiKNh338m2/DTIu2+9sLe0fa9fw2OSqK+IUMQYQhQgA1oAAHADQBfaAiIgIiIOrP06DUoXZVGFDit+bEY1w9jgsBM5dUuZN4klAH1W7P7bLaUQahL5YUqXdtMkoZ+sXu/Bzitlp1Og0uX9HpsKHCZ82G0NHsaF2kQEREBERAREQEREBERBJPdHU0TGFoFRaLuhR9m/JsQG/5mtWwZIzhm8t5cPNywvZ7HOIHk0gL6zsgdvlpNW3t7Nw8ojL/hdYT3OcQvwPFY4+rNPA6Ashn9SUFUUUwu0Vf3Qs5Nv17Bj7dCwMl/0cVa1G8o2bWaFYineIsQe2K4/7ILIiIgIiICIiAiIgIiICIiAiIgIiICIiAiIg1HNkXy6nL/yv7mrVvc4D/RcY/wDdu/ZCWxZzRuxy0m3cwwfeiMH+6xPufZbsMv8AtB8pHe72bLP7UFLUdyu/4XNyryj97nveB07S/wDeFYlHqcfen3RUaE/QTMDu9e4x5/NCcgsKIiAiIgIiICIiAiIgIiICIiAiIgIiICIiCbe6Am/R8vjCPykaGz2Xif2LLZOyhkst5SG/e5rn/wBR7nj8CFpPulZ7Yp0nTx8Z74h+wA0fvPsVYw5Ie9eHpen/AMqCxn3Ghv8AsgyKjmbrveDMal4l3Nv2cQ8A1ju9fqWRHezorGp5nrRvfXAL48MXdLvbFFuQ7rvINcXfZQUNFrWXFb/xBgqWn3G7uzDX/Xh9xxPiRfzC2VAREQEREBERAREQEREBERAREQEREBERBBszv9RZ0SdFZ3mw+ya9vK5MV/8A6yPYryoNlf8A6pzim8QnvMh9o5jvrHsoY/pX9ivKAuGdlWz0m+TmRdkRhY4c2uFiPYVzIgi2SE67D2I5zBFRPea8vh6WuWd11vrM2XDoCrSonnVIRMNYqlcc0oahwbF6uZ6u10dDuw9Gjmq/RapDrVJh1ORN4cVgc3z4HqDoRzBQd1ERAREQEREBERAREQEREBERAREQFrWZFZ94cETU802d2ZawjeHxO40jwLr+S2VRT3RFXdMPlcMSXee93aOaN5JvDhjzJdp0CDK+53o/oWEYlUiDWYimx5shd0fn21VljcN0ptDoEClwt0KG1l+ZA1PmbnzWSQEREGKxRQ2YkoEWkTnqxG2B+a4atcPBwB8lK8iq2+k1SYwPWO6+G9zoYJ4t0iNF94Pri3DbKtKiWdtKiYdxJLY5o4s4Pa2Jbdtt9UutwcwFh6ADigtqLH0Crw69RoVVkTdkVgcOnAtNuIddp6grIICIiAiIgIiICIiAiIgIiICIiD5iPEOGYkQgAC5J4AcVAcDg5g5xRcQRQTBgO7RtxwZ3II6HTb8WuW5Z8YrFFwx7zyrvhpoFptvbC+Oftep1BdyXfyVwx/h3BrY0wLRpi0V994aR3G89G62O4ucg39ERAREQFjMSUWHiKhRaTO+rFYRf5p3tcOocAR4LJoghOTmIn4UxHFwPiE7F4hEMk6CLu2Rf4rxYt5m3zldlJ88MCOrEoMRUZp9Igt+Ea3e9jdbjm5u/mR4ALnyizMbiOWbRq24Nm2izXHdGA4j6YG8cd44gBUUREBERAREQEREBERAREQFicUYhg4Yor6rVHWY3cBve47mNHEn8NSbAErp4yxnK4Pke3qr+8R3ITdXv8BwH0jYeeigUSNP5yYrEMdyEzgL9nAYeJ+c428XEcAO6HfwbTI2auYD63WgewhuDnje2zfUgNvwPHptHQuC9ILE4Ww9BwvRWUqlizW6kne9x3uceJP4CwFgAFlkBERAREQEREBRLNXKlxmHYhwg07d9uJAZobjXbhW48dka33clbUQQfAOdTpRopuMw5wGgmAO8LcIjQLut84a6agm5VtplShVaTE5TIjIsM7nMcCPDTcem8LUMdZXymLiZq3YTB+VYB3j/1G7n+Ojt2ttFGKlg+r5dThnacYmwN8aXJc0ga/CNtoPri3UoPUKLz9h3PmYlmiFiCAyMOMSGdh3iW6tcfDZW/03OalTrAY0WJBJ+LEhO/Vgc38UFCRa1CzApkUXbPS3nEA/VchxzTQL+nSn9Zn/1BsKLVZjMely7bxJ2Afqku/aCsNO50UqWYXQYsWL0ZCeCf6gaPxQUNFEKzn+A0socoSbaPjPtY9WM3/eC02Zx5WsZRjK050axteHKsLbX5ub3wPF1kHobEWLZPDUParMxDhngy93nwY27j42so/i/PWJMNMthSH2Y3dtFALvss9Vvi7a8Asbh7JCeqkTt69EZLtJuQT2kQ+TTs68y6/RVzCOWshhYiNKQu0jD5aLZzh9XTZZ4tANt5KCPYSyunsZzvvtiZ8SFDebufEuYsT6rXagW3Odpa1gQvQGH6DAw5TRT6PDENg103uPFzjvcep6cAskiAiIgIiICIiAiIgIiICIiDV8Q5fU/ELjEqEszbOpiQ+44nmSy219q60Ko5AQIhvTJuLD6RGNf+0tVlRBAovuf44PwM5CPjDcP0cV8f/gEz/wA3A+69egEQQeD7n2If408weEEn9XhZeSyBlmD/AI+bjv8AqNYz9wcrCiDSaRlRS6WQ9ssIrhxjOL/ynuflW4y0uyVgiDKtaxo3NaAAPADRcqICIiAiIgIiICIiAiIgIiICIiAiIgIiICIiAiIgIiICIiAiIgIiICIiAiIgIiICIiAiIgIiICIiAiIgIiICIiAiIgIiICI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8" descr="data:image/jpeg;base64,/9j/4AAQSkZJRgABAQAAAQABAAD/2wCEAAkGBxQHBhUIBxQUFRUXFh8bGBcYGBwfIBweGCcfGh8eHR8cHTQhHCMqHB4oIjMhJSosLy4uICA3OTUtNyotLi0BCgoKBQUFDgUFDisZExkrKysrKysrKysrKysrKysrKysrKysrKysrKysrKysrKysrKysrKysrKysrKysrKysrK//AABEIAQsAvQMBIgACEQEDEQH/xAAcAAEBAAIDAQEAAAAAAAAAAAAABwUGAwQIAgH/xABHEAABAgQDBQQDDgQEBwEAAAABAAIDBAURBgchEjFBUWETInGBFDKRCBUjQkNSYnKCkqGisbIzU5PCFiUmwSRUY2Rzo9EX/8QAFAEBAAAAAAAAAAAAAAAAAAAAAP/EABQRAQAAAAAAAAAAAAAAAAAAAAD/2gAMAwEAAhEDEQA/ALiiIgIiICIiAiIgIiICIiAiIgIiICIiAiIgIiICIiAujVqvBo8D0ipOLGcX7Li0fWcBZvnZd5fhG0LFBr8LHVNjepPSvnGYP3FZSVq8vOC8nHgv+pEa79Cp3jfJ+Xqcb3yw+yHDig3dBdtCFF6dwgwz1bp01JWsUHB1Hrk8aLU4UzT51uhgOi+t1hOeCHjjztqLjVBeEUsbkuySbah1CegHh3gf2bKf4MrtLZaj1gRbcJhh/VwiFBU0UtNcxFRXf5hIy82wDV0F1nHwAdf8i5JPOeXgxxK4llpqSicQ9hcB+Af+RBTkWKoeJJSvw9ujTEKLpchrhtC/Np7zfMLKoCIiAiLimplknLOmZtzWMaLuc4gAAbySdyDlRQzGmehEUyuEGDZHy8UHX6jDa3i77oWOwZndMwagyWxRsRYTiAYjWhr2X+NZvdcBxFgevAh6EREQEREBERAREQEREBa7jPB0vi6REGoAtiM1hRmaPhnoeI5tOngQCNiRBLaLjKYwZVW4bzDN2nSBPfFeNw7Q8xuLjqNNq4O2qi1wc3abqDuKxuI6DAxJSX0yrM2mO9rTwc08HDn+oJCkeF8Ux8tMTHB2LH7ctcdhGPxGOuGu1+JpYj4pBtoEFvXXnZKHUJcy8/DZEYd7XtDgfIiy5wbi4X6gm2IMm5KfielUQxJOMDdroRJbfnsk3H2S1a7FxHWctYgZiZvp0pewjAkkDcLvtcHpEBudAeKta+I0JseEYMcBzXCxaRcEHQgg7wgwuEsXSuLpH0qjxLkW24btHsJ4Obf8RcGxsSs6oFj/AA1EyzxFDxbhO7YDn2fD4NJ1LHc4bwNORHA7KtmHazDxBRIVWkT3IrA4DiDuLTbiHXaeoQZHdvXmbOHMJ2J6k6lUx1pSE61wf4rh8c82g+qPPiAKnnjik4fwn6FKutGmSWC28MH8Rw8iG/avwU0yvyndiaC2rVwuhyxPcaNHxbcQT6reu862tvQTimU2LVpwSdMhvixDuawEnx03DqdArzllk+KPGZV8UbL4wsWQRYthnfdx3PcOQ7o+loRTaFQJbD8p6LRoLITeOyNTbi5x7zj1JJWSQEREBERAREQEREBERAREQFMs+8Ne++EvfSAPhZU7XUw3aPHlo/waeapq4ZyWbOyj5SZAcx7S1wPFrhYj2FBMshMWGs4eNFnHXiywAbfeYR0b9093w2VSW1GC6KYTYsPaBsRttuDyIuvL2Gpx+W+ZnZzhIbCimFF4bUJ2m1bla0QDoF6Qr2FZLE0L/N4EOLcaPtZwHR7e8B4FBm1qWYuKXYdpkOXpoDpuZiCDLtNvWdYbZB4NuPMt4FadUsrpzD5M1l7PRmWufR4j9Dv0B9Q9A9viVpNNxNMx82pSYx58E6C7syHN2A24cA624Xc4O2t247gEF7nsPsqWFTQKm50VroIhuiO1cXAD4Q3+NtDbvzU1yFnolMnZzB1S0fBeXtGvA9nEtf4t9kjntE8VY1H8VtGFM65Wuk7MKahubE13ua0sI6fJnx/ENexfAOYWdLaK0kwYFobyDubD78XwJeTDvz2VfoEFsvBbAgANa0ANaBYADQADgAFGPc9Sbp+dnsTTdi+I/YDurj2sT8S1WpAREQEREBERAREQEREBERARFiMU4kgYVpDqlV3bLRo1o1c93BrBxJ9g1JsASgykeM2XgmNHcGtaLlziAABxJOgCl2Ks75SlvMvRGOmnjTaB2YfLRxF3eQseBUyr+JajmpWPe+mw39ne7ZeGe60fOiuNgT9J1gOAF9d5wtkPDhNEfFEYvd/KhaNHQvI2neQb4lBIsZ4piYvrHvpPw4TH7Ib8GCAQ29ibuNzY2vyA5K05G4+bUqc3DVVcBHhNtBJ+Uht3NH0mjS3FoHIlbnL5dUuXkzKskoBaRYlzdp2vJ7rvB6g3CimYGVUxhSYNWw8XxZdp2gW37SDbW5tqQN+23dxAtch6UWiZq4BZjKk9tKgNm4TT2Tt20N/ZuPI8Cdx6E31LLjOdsyG0zGBDH6Bsxua7/wAgHqH6W7na1zZmPERgfDIIIuCNxB4hBI8lMeunB/hTEBIjwriEX6OcGb4bgddttvMA8W69v3RFN9KwYyeaNYMcEn6LwWn82ytfz2wk6nTrMaUW7CHt7Yt02Xgjs4o5a2BPPZ5lZufxIzH2Ss1MPsI0OGO2aOD4RbEuPou2bjzHAoMRlfj6m4QwMyUnop7dz3viQ2Q3E3J2W622b7DW8V2Kpn/BYLUmUiv6xXtZbybtX9oUWw5QY+JKsymUlm093saBvc48Gjn5C5IC9K4TypkKBKs9IgsmIwHeiRRtAnf3WG7Wi+7S+7UoJm3M+uYncYeHoAaL2vAgF9ujnP2mjTjp5LsswXiSuntKjNPg3+K+ZLR92DcD2K+Q2CGwMhgADcALAL6QQOLkxVAO0hT0Iu6xIw/HZJ/BdeLgPEdJ78hMxIluEObd+kQtB8F6ERB5yiY7xDhV160x7mDjHgDZ/qMAv95bFQs/WPIh1+Vc3m+C7aH3HWIH2irURcWK1DEmWdOxCC6YgNhxD8pB7jrniQBsuP1gUGUw5i6TxND2qLMMiG2rPVePFjrOt1tZZxebMW5PzuG3++FAcZiG07QMO7YrLa32Qdbc2m/QLvYBzpjU+I2RxXeNC0AjD+Izq7+YPzb/AFtyD0Ki4JKbZPyjZuSe17Hi7XNNwQeIK50BERB0K5V4VBpUSp1J2zDhtuT+AA5knQDmV54l5adznxe6Yikw5eGbX3tgsO5rfnRHW1PE8gABl8yqvFzExxDwfQTeFCfZzuBe24fEd9FguBz71r7QVpwvh+DhiiMpVMFmsGpO97jvc48ST7NANAAg/MMYbl8L0wU+jwwxo1cd7nn5z3cT+A3Cw0WXREBERBNsd5QSuI3OnKVaWmDqS0fBvP0mjcfpNtvJIcpvI1er5SzQlajDMSWvo1xLoRv/AC4g9Q7zs9blquOIcayOG4vY1mZZDfYHY1c6x3d1gJHsWkVvO+nCC6XgQY0yCLEFjQxw5HbN/wAqDM0TH9Nx5TH0uZeIborCx8CKQ0naFjsO3OPLZNxobBRCK+Nl3XJ+gTd3MjQIkI8nB7SYUQDxPldwWFxVWJesz3pFJk4coOLWPc6587Nb4NaF1KdT5nEE22Up7Isd4Aa1oBdst4dGtBPGwCDdMB5kQsE0Qy8hJiJMRCTEjOiWBt6gADL2A4XGtzx02Kg12u5lzPZyUUSkvez4sJhY0cw1xJe51vitcOFyL3XfwNkeIZbO4wdtHeJdh08Ijxv8G6dTuVolZZknLNlpRrWMaLNa0AAAcABoEGNw1h6FhyQ9Gk9pznG8SK87T4jt209x1J6bhwWXREBERAREQFLc2MrmYhln1ihNDJpou5o0EYcQeT+TuO48CKkiDzpkVjJ9Irww5PuPYxnWYHfJxeFr7g71bfO2et/Ra8y510U4ax6KlT+4I1ozCPixAe/brtAP+0vRlCqIrFFg1KHoIsJr7ctsA28r2Qd5abmxig4VwdEmZc2jRPgoXRz73d9loJ8QOa3JQ7OPaxPmPI4UhE7IsX2Oo7U98/ZhMDvMoNgyGwiKNh338m2/DTIu2+9sLe0fa9fw2OSqK+IUMQYQhQgA1oAAHADQBfaAiIgIiIOrP06DUoXZVGFDit+bEY1w9jgsBM5dUuZN4klAH1W7P7bLaUQahL5YUqXdtMkoZ+sXu/Bzitlp1Og0uX9HpsKHCZ82G0NHsaF2kQEREBERAREQEREBERBJPdHU0TGFoFRaLuhR9m/JsQG/5mtWwZIzhm8t5cPNywvZ7HOIHk0gL6zsgdvlpNW3t7Nw8ojL/hdYT3OcQvwPFY4+rNPA6Ashn9SUFUUUwu0Vf3Qs5Nv17Bj7dCwMl/0cVa1G8o2bWaFYineIsQe2K4/7ILIiIgIiICIiAiIgIiICIiAiIgIiICIiAiIg1HNkXy6nL/yv7mrVvc4D/RcY/wDdu/ZCWxZzRuxy0m3cwwfeiMH+6xPufZbsMv8AtB8pHe72bLP7UFLUdyu/4XNyryj97nveB07S/wDeFYlHqcfen3RUaE/QTMDu9e4x5/NCcgsKIiAiIgIiICIiAiIgIiICIiAiIgIiICIiCbe6Am/R8vjCPykaGz2Xif2LLZOyhkst5SG/e5rn/wBR7nj8CFpPulZ7Yp0nTx8Z74h+wA0fvPsVYw5Ie9eHpen/AMqCxn3Ghv8AsgyKjmbrveDMal4l3Nv2cQ8A1ju9fqWRHezorGp5nrRvfXAL48MXdLvbFFuQ7rvINcXfZQUNFrWXFb/xBgqWn3G7uzDX/Xh9xxPiRfzC2VAREQEREBERAREQEREBERAREQEREBERBBszv9RZ0SdFZ3mw+ya9vK5MV/8A6yPYryoNlf8A6pzim8QnvMh9o5jvrHsoY/pX9ivKAuGdlWz0m+TmRdkRhY4c2uFiPYVzIgi2SE67D2I5zBFRPea8vh6WuWd11vrM2XDoCrSonnVIRMNYqlcc0oahwbF6uZ6u10dDuw9Gjmq/RapDrVJh1ORN4cVgc3z4HqDoRzBQd1ERAREQEREBERAREQEREBERAREQFrWZFZ94cETU802d2ZawjeHxO40jwLr+S2VRT3RFXdMPlcMSXee93aOaN5JvDhjzJdp0CDK+53o/oWEYlUiDWYimx5shd0fn21VljcN0ptDoEClwt0KG1l+ZA1PmbnzWSQEREGKxRQ2YkoEWkTnqxG2B+a4atcPBwB8lK8iq2+k1SYwPWO6+G9zoYJ4t0iNF94Pri3DbKtKiWdtKiYdxJLY5o4s4Pa2Jbdtt9UutwcwFh6ADigtqLH0Crw69RoVVkTdkVgcOnAtNuIddp6grIICIiAiIgIiICIiAiIgIiICIiD5iPEOGYkQgAC5J4AcVAcDg5g5xRcQRQTBgO7RtxwZ3II6HTb8WuW5Z8YrFFwx7zyrvhpoFptvbC+Oftep1BdyXfyVwx/h3BrY0wLRpi0V994aR3G89G62O4ucg39ERAREQFjMSUWHiKhRaTO+rFYRf5p3tcOocAR4LJoghOTmIn4UxHFwPiE7F4hEMk6CLu2Rf4rxYt5m3zldlJ88MCOrEoMRUZp9Igt+Ea3e9jdbjm5u/mR4ALnyizMbiOWbRq24Nm2izXHdGA4j6YG8cd44gBUUREBERAREQEREBERAREQFicUYhg4Yor6rVHWY3cBve47mNHEn8NSbAErp4yxnK4Pke3qr+8R3ITdXv8BwH0jYeeigUSNP5yYrEMdyEzgL9nAYeJ+c428XEcAO6HfwbTI2auYD63WgewhuDnje2zfUgNvwPHptHQuC9ILE4Ww9BwvRWUqlizW6kne9x3uceJP4CwFgAFlkBERAREQEREBRLNXKlxmHYhwg07d9uJAZobjXbhW48dka33clbUQQfAOdTpRopuMw5wGgmAO8LcIjQLut84a6agm5VtplShVaTE5TIjIsM7nMcCPDTcem8LUMdZXymLiZq3YTB+VYB3j/1G7n+Ojt2ttFGKlg+r5dThnacYmwN8aXJc0ga/CNtoPri3UoPUKLz9h3PmYlmiFiCAyMOMSGdh3iW6tcfDZW/03OalTrAY0WJBJ+LEhO/Vgc38UFCRa1CzApkUXbPS3nEA/VchxzTQL+nSn9Zn/1BsKLVZjMely7bxJ2Afqku/aCsNO50UqWYXQYsWL0ZCeCf6gaPxQUNFEKzn+A0socoSbaPjPtY9WM3/eC02Zx5WsZRjK050axteHKsLbX5ub3wPF1kHobEWLZPDUParMxDhngy93nwY27j42so/i/PWJMNMthSH2Y3dtFALvss9Vvi7a8Asbh7JCeqkTt69EZLtJuQT2kQ+TTs68y6/RVzCOWshhYiNKQu0jD5aLZzh9XTZZ4tANt5KCPYSyunsZzvvtiZ8SFDebufEuYsT6rXagW3Odpa1gQvQGH6DAw5TRT6PDENg103uPFzjvcep6cAskiAiIgIiICIiAiIgIiICIiDV8Q5fU/ELjEqEszbOpiQ+44nmSy219q60Ko5AQIhvTJuLD6RGNf+0tVlRBAovuf44PwM5CPjDcP0cV8f/gEz/wA3A+69egEQQeD7n2If408weEEn9XhZeSyBlmD/AI+bjv8AqNYz9wcrCiDSaRlRS6WQ9ssIrhxjOL/ynuflW4y0uyVgiDKtaxo3NaAAPADRcqICIiAiIgIiICIiAiIgIiICIiAiIgIiICIiAiIgIiICIiAiIgIiICIiAiIgIiICIiAiIgIiICIiAiIgIiICIiAiIgIiICIiD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8" name="Picture 12" descr="http://imgs.steps.dragoart.com/how-to-draw-a-cherry-step-4_1_000000053627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114782" y="1140431"/>
            <a:ext cx="315631" cy="31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10" descr="http://pixabay.com/static/uploads/photo/2014/04/04/14/58/apple-313659_6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37" y="1180733"/>
            <a:ext cx="268940" cy="28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https://encrypted-tbn2.gstatic.com/images?q=tbn:ANd9GcSviLYfI7QFM1I7nztgIV2oGTjYkZT-S0nO-BXIf12nKSc0Hlq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065" y="1133107"/>
            <a:ext cx="363407" cy="33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up 26"/>
          <p:cNvGrpSpPr/>
          <p:nvPr/>
        </p:nvGrpSpPr>
        <p:grpSpPr>
          <a:xfrm>
            <a:off x="469579" y="711065"/>
            <a:ext cx="2939962" cy="335180"/>
            <a:chOff x="469579" y="711065"/>
            <a:chExt cx="3308812" cy="377160"/>
          </a:xfrm>
        </p:grpSpPr>
        <p:pic>
          <p:nvPicPr>
            <p:cNvPr id="2050" name="Picture 2" descr="https://encrypted-tbn2.gstatic.com/images?q=tbn:ANd9GcSviLYfI7QFM1I7nztgIV2oGTjYkZT-S0nO-BXIf12nKSc0Hlq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275" y="755746"/>
              <a:ext cx="363407" cy="332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579" y="711065"/>
              <a:ext cx="295616" cy="313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0" name="Picture 12" descr="http://imgs.steps.dragoart.com/how-to-draw-a-cherry-step-4_1_000000053627_3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H="1" flipV="1">
              <a:off x="1038117" y="722260"/>
              <a:ext cx="315631" cy="315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" name="Picture 12" descr="http://imgs.steps.dragoart.com/how-to-draw-a-cherry-step-4_1_000000053627_3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H="1" flipV="1">
              <a:off x="3093910" y="740202"/>
              <a:ext cx="315631" cy="315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" name="Picture 12" descr="http://imgs.steps.dragoart.com/how-to-draw-a-cherry-step-4_1_000000053627_3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H="1" flipV="1">
              <a:off x="2143032" y="771215"/>
              <a:ext cx="315631" cy="2536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6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2245" y="732490"/>
              <a:ext cx="295616" cy="313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7" name="Picture 10" descr="http://pixabay.com/static/uploads/photo/2014/04/04/14/58/apple-313659_640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2775" y="740202"/>
              <a:ext cx="295616" cy="313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2" descr="https://encrypted-tbn2.gstatic.com/images?q=tbn:ANd9GcSviLYfI7QFM1I7nztgIV2oGTjYkZT-S0nO-BXIf12nKSc0Hlq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7099" y="755745"/>
              <a:ext cx="363407" cy="332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4" name="Picture 2" descr="https://encrypted-tbn2.gstatic.com/images?q=tbn:ANd9GcSviLYfI7QFM1I7nztgIV2oGTjYkZT-S0nO-BXIf12nKSc0Hlq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1840" y="735191"/>
              <a:ext cx="363407" cy="332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Düz Bağlayıcı 11"/>
            <p:cNvCxnSpPr/>
            <p:nvPr/>
          </p:nvCxnSpPr>
          <p:spPr>
            <a:xfrm flipV="1">
              <a:off x="2539434" y="946080"/>
              <a:ext cx="222583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Dikdörtgen 27"/>
          <p:cNvSpPr/>
          <p:nvPr/>
        </p:nvSpPr>
        <p:spPr>
          <a:xfrm>
            <a:off x="783782" y="1532263"/>
            <a:ext cx="181096" cy="15781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6" name="Dikdörtgen 145"/>
          <p:cNvSpPr/>
          <p:nvPr/>
        </p:nvSpPr>
        <p:spPr>
          <a:xfrm>
            <a:off x="1469362" y="1525630"/>
            <a:ext cx="181096" cy="15781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7" name="Dikdörtgen 146"/>
          <p:cNvSpPr/>
          <p:nvPr/>
        </p:nvSpPr>
        <p:spPr>
          <a:xfrm>
            <a:off x="2158903" y="1525814"/>
            <a:ext cx="181096" cy="15781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9" name="Picture 2" descr="https://encrypted-tbn2.gstatic.com/images?q=tbn:ANd9GcSviLYfI7QFM1I7nztgIV2oGTjYkZT-S0nO-BXIf12nKSc0Hlq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350" y="741028"/>
            <a:ext cx="322896" cy="29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12" descr="http://imgs.steps.dragoart.com/how-to-draw-a-cherry-step-4_1_000000053627_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724327" y="740054"/>
            <a:ext cx="280446" cy="28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12" descr="http://imgs.steps.dragoart.com/how-to-draw-a-cherry-step-4_1_000000053627_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4620310" y="783560"/>
            <a:ext cx="280446" cy="225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10" descr="http://pixabay.com/static/uploads/photo/2014/04/04/14/58/apple-313659_6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443" y="749145"/>
            <a:ext cx="262662" cy="27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10" descr="http://pixabay.com/static/uploads/photo/2014/04/04/14/58/apple-313659_6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246" y="735945"/>
            <a:ext cx="262662" cy="27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s://encrypted-tbn2.gstatic.com/images?q=tbn:ANd9GcSviLYfI7QFM1I7nztgIV2oGTjYkZT-S0nO-BXIf12nKSc0Hlq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701" y="741028"/>
            <a:ext cx="322896" cy="29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5-Nokta Yıldız 37"/>
          <p:cNvSpPr/>
          <p:nvPr/>
        </p:nvSpPr>
        <p:spPr>
          <a:xfrm>
            <a:off x="485437" y="2256917"/>
            <a:ext cx="230946" cy="216024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Ay 40"/>
          <p:cNvSpPr/>
          <p:nvPr/>
        </p:nvSpPr>
        <p:spPr>
          <a:xfrm>
            <a:off x="792455" y="2282094"/>
            <a:ext cx="172423" cy="190847"/>
          </a:xfrm>
          <a:prstGeom prst="mo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Güneş 44"/>
          <p:cNvSpPr/>
          <p:nvPr/>
        </p:nvSpPr>
        <p:spPr>
          <a:xfrm>
            <a:off x="1096682" y="2278696"/>
            <a:ext cx="272826" cy="273682"/>
          </a:xfrm>
          <a:prstGeom prst="su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9" name="Güneş 158"/>
          <p:cNvSpPr/>
          <p:nvPr/>
        </p:nvSpPr>
        <p:spPr>
          <a:xfrm>
            <a:off x="1411007" y="2278696"/>
            <a:ext cx="272826" cy="273682"/>
          </a:xfrm>
          <a:prstGeom prst="su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0" name="5-Nokta Yıldız 159"/>
          <p:cNvSpPr/>
          <p:nvPr/>
        </p:nvSpPr>
        <p:spPr>
          <a:xfrm>
            <a:off x="1797712" y="2269505"/>
            <a:ext cx="230946" cy="216024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Ay 160"/>
          <p:cNvSpPr/>
          <p:nvPr/>
        </p:nvSpPr>
        <p:spPr>
          <a:xfrm>
            <a:off x="2153930" y="2294682"/>
            <a:ext cx="172423" cy="190847"/>
          </a:xfrm>
          <a:prstGeom prst="mo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2" name="Güneş 161"/>
          <p:cNvSpPr/>
          <p:nvPr/>
        </p:nvSpPr>
        <p:spPr>
          <a:xfrm>
            <a:off x="2830352" y="2228088"/>
            <a:ext cx="272826" cy="273682"/>
          </a:xfrm>
          <a:prstGeom prst="su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3" name="Güneş 162"/>
          <p:cNvSpPr/>
          <p:nvPr/>
        </p:nvSpPr>
        <p:spPr>
          <a:xfrm>
            <a:off x="2458055" y="2228088"/>
            <a:ext cx="272826" cy="273682"/>
          </a:xfrm>
          <a:prstGeom prst="su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4" name="5-Nokta Yıldız 163"/>
          <p:cNvSpPr/>
          <p:nvPr/>
        </p:nvSpPr>
        <p:spPr>
          <a:xfrm>
            <a:off x="3188593" y="2247070"/>
            <a:ext cx="230946" cy="216024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Gülen Yüz 46"/>
          <p:cNvSpPr/>
          <p:nvPr/>
        </p:nvSpPr>
        <p:spPr>
          <a:xfrm>
            <a:off x="4055246" y="2285779"/>
            <a:ext cx="208247" cy="225515"/>
          </a:xfrm>
          <a:prstGeom prst="smileyF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5" name="Kalp 54"/>
          <p:cNvSpPr/>
          <p:nvPr/>
        </p:nvSpPr>
        <p:spPr>
          <a:xfrm>
            <a:off x="4326452" y="2282000"/>
            <a:ext cx="283643" cy="223074"/>
          </a:xfrm>
          <a:prstGeom prst="hear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5" name="Kalp 164"/>
          <p:cNvSpPr/>
          <p:nvPr/>
        </p:nvSpPr>
        <p:spPr>
          <a:xfrm>
            <a:off x="4688011" y="2282000"/>
            <a:ext cx="283643" cy="223074"/>
          </a:xfrm>
          <a:prstGeom prst="hear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6" name="Gülen Yüz 165"/>
          <p:cNvSpPr/>
          <p:nvPr/>
        </p:nvSpPr>
        <p:spPr>
          <a:xfrm>
            <a:off x="5051391" y="2260810"/>
            <a:ext cx="208247" cy="225515"/>
          </a:xfrm>
          <a:prstGeom prst="smileyF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7" name="Gülen Yüz 166"/>
          <p:cNvSpPr/>
          <p:nvPr/>
        </p:nvSpPr>
        <p:spPr>
          <a:xfrm>
            <a:off x="6088934" y="2270334"/>
            <a:ext cx="208247" cy="225515"/>
          </a:xfrm>
          <a:prstGeom prst="smileyF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8" name="Kalp 167"/>
          <p:cNvSpPr/>
          <p:nvPr/>
        </p:nvSpPr>
        <p:spPr>
          <a:xfrm>
            <a:off x="5727233" y="2282000"/>
            <a:ext cx="283643" cy="223074"/>
          </a:xfrm>
          <a:prstGeom prst="hear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9" name="Kalp 168"/>
          <p:cNvSpPr/>
          <p:nvPr/>
        </p:nvSpPr>
        <p:spPr>
          <a:xfrm>
            <a:off x="5341467" y="2282000"/>
            <a:ext cx="283643" cy="223074"/>
          </a:xfrm>
          <a:prstGeom prst="hear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0" name="Metin kutusu 169"/>
          <p:cNvSpPr txBox="1"/>
          <p:nvPr/>
        </p:nvSpPr>
        <p:spPr>
          <a:xfrm>
            <a:off x="4040443" y="2580183"/>
            <a:ext cx="2751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…………………………………………………………….</a:t>
            </a:r>
            <a:endParaRPr lang="tr-TR" sz="1200" dirty="0"/>
          </a:p>
        </p:txBody>
      </p:sp>
      <p:sp>
        <p:nvSpPr>
          <p:cNvPr id="171" name="Kalp 170"/>
          <p:cNvSpPr/>
          <p:nvPr/>
        </p:nvSpPr>
        <p:spPr>
          <a:xfrm>
            <a:off x="6377231" y="2272775"/>
            <a:ext cx="283643" cy="223074"/>
          </a:xfrm>
          <a:prstGeom prst="hear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imge &quot;Yok&quot; 61"/>
          <p:cNvSpPr/>
          <p:nvPr/>
        </p:nvSpPr>
        <p:spPr>
          <a:xfrm>
            <a:off x="527129" y="3275856"/>
            <a:ext cx="238065" cy="216024"/>
          </a:xfrm>
          <a:prstGeom prst="noSmoking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2" name="Şimşek İşareti 71"/>
          <p:cNvSpPr/>
          <p:nvPr/>
        </p:nvSpPr>
        <p:spPr>
          <a:xfrm>
            <a:off x="1165200" y="3257854"/>
            <a:ext cx="323850" cy="252028"/>
          </a:xfrm>
          <a:prstGeom prst="lightningBol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3" name="Simge &quot;Yok&quot; 172"/>
          <p:cNvSpPr/>
          <p:nvPr/>
        </p:nvSpPr>
        <p:spPr>
          <a:xfrm>
            <a:off x="879475" y="3294162"/>
            <a:ext cx="238065" cy="216024"/>
          </a:xfrm>
          <a:prstGeom prst="noSmoking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4" name="Simge &quot;Yok&quot; 173"/>
          <p:cNvSpPr/>
          <p:nvPr/>
        </p:nvSpPr>
        <p:spPr>
          <a:xfrm>
            <a:off x="2034532" y="3294162"/>
            <a:ext cx="238065" cy="216024"/>
          </a:xfrm>
          <a:prstGeom prst="noSmoking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5" name="Simge &quot;Yok&quot; 174"/>
          <p:cNvSpPr/>
          <p:nvPr/>
        </p:nvSpPr>
        <p:spPr>
          <a:xfrm>
            <a:off x="1630956" y="3293858"/>
            <a:ext cx="238065" cy="216024"/>
          </a:xfrm>
          <a:prstGeom prst="noSmoking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6" name="Simge &quot;Yok&quot; 175"/>
          <p:cNvSpPr/>
          <p:nvPr/>
        </p:nvSpPr>
        <p:spPr>
          <a:xfrm>
            <a:off x="3257844" y="3267776"/>
            <a:ext cx="238065" cy="216024"/>
          </a:xfrm>
          <a:prstGeom prst="noSmoking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7" name="Simge &quot;Yok&quot; 176"/>
          <p:cNvSpPr/>
          <p:nvPr/>
        </p:nvSpPr>
        <p:spPr>
          <a:xfrm>
            <a:off x="2869243" y="3277605"/>
            <a:ext cx="238065" cy="216024"/>
          </a:xfrm>
          <a:prstGeom prst="noSmoking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8" name="Simge &quot;Yok&quot; 177"/>
          <p:cNvSpPr/>
          <p:nvPr/>
        </p:nvSpPr>
        <p:spPr>
          <a:xfrm>
            <a:off x="4430532" y="3248726"/>
            <a:ext cx="238065" cy="216024"/>
          </a:xfrm>
          <a:prstGeom prst="noSmoking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9" name="Simge &quot;Yok&quot; 178"/>
          <p:cNvSpPr/>
          <p:nvPr/>
        </p:nvSpPr>
        <p:spPr>
          <a:xfrm>
            <a:off x="4081169" y="3267423"/>
            <a:ext cx="238065" cy="216024"/>
          </a:xfrm>
          <a:prstGeom prst="noSmoking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0" name="Simge &quot;Yok&quot; 179"/>
          <p:cNvSpPr/>
          <p:nvPr/>
        </p:nvSpPr>
        <p:spPr>
          <a:xfrm>
            <a:off x="5259638" y="3248726"/>
            <a:ext cx="238065" cy="216024"/>
          </a:xfrm>
          <a:prstGeom prst="noSmoking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1" name="Simge &quot;Yok&quot; 180"/>
          <p:cNvSpPr/>
          <p:nvPr/>
        </p:nvSpPr>
        <p:spPr>
          <a:xfrm>
            <a:off x="5630989" y="3232169"/>
            <a:ext cx="238065" cy="216024"/>
          </a:xfrm>
          <a:prstGeom prst="noSmoking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2" name="Şimşek İşareti 181"/>
          <p:cNvSpPr/>
          <p:nvPr/>
        </p:nvSpPr>
        <p:spPr>
          <a:xfrm>
            <a:off x="4794242" y="3248726"/>
            <a:ext cx="323850" cy="252028"/>
          </a:xfrm>
          <a:prstGeom prst="lightningBol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3" name="Şimşek İşareti 182"/>
          <p:cNvSpPr/>
          <p:nvPr/>
        </p:nvSpPr>
        <p:spPr>
          <a:xfrm>
            <a:off x="3626159" y="3284240"/>
            <a:ext cx="323850" cy="252028"/>
          </a:xfrm>
          <a:prstGeom prst="lightningBol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4" name="Şimşek İşareti 183"/>
          <p:cNvSpPr/>
          <p:nvPr/>
        </p:nvSpPr>
        <p:spPr>
          <a:xfrm>
            <a:off x="2361679" y="3267423"/>
            <a:ext cx="323850" cy="252028"/>
          </a:xfrm>
          <a:prstGeom prst="lightningBol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5" name="Şimşek İşareti 184"/>
          <p:cNvSpPr/>
          <p:nvPr/>
        </p:nvSpPr>
        <p:spPr>
          <a:xfrm>
            <a:off x="5973331" y="3257854"/>
            <a:ext cx="323850" cy="252028"/>
          </a:xfrm>
          <a:prstGeom prst="lightningBol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62" name="Picture 14" descr="http://www.coderslexicon.com/wp-content/uploads/2013/04/clockface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14" y="4901374"/>
            <a:ext cx="746047" cy="74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6" name="Picture 14" descr="http://www.coderslexicon.com/wp-content/uploads/2013/04/clockface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58" y="4887468"/>
            <a:ext cx="746047" cy="74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" name="Picture 14" descr="http://www.coderslexicon.com/wp-content/uploads/2013/04/clockface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199" y="4869931"/>
            <a:ext cx="746047" cy="74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14" descr="http://www.coderslexicon.com/wp-content/uploads/2013/04/clockface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125" y="4869931"/>
            <a:ext cx="746047" cy="74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14" descr="http://www.coderslexicon.com/wp-content/uploads/2013/04/clockface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849" y="4908030"/>
            <a:ext cx="746047" cy="74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0" name="Metin kutusu 189"/>
          <p:cNvSpPr txBox="1"/>
          <p:nvPr/>
        </p:nvSpPr>
        <p:spPr>
          <a:xfrm>
            <a:off x="3046110" y="5722507"/>
            <a:ext cx="6425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21.30</a:t>
            </a:r>
            <a:endParaRPr lang="tr-TR" sz="1400" dirty="0"/>
          </a:p>
        </p:txBody>
      </p:sp>
      <p:sp>
        <p:nvSpPr>
          <p:cNvPr id="191" name="Metin kutusu 190"/>
          <p:cNvSpPr txBox="1"/>
          <p:nvPr/>
        </p:nvSpPr>
        <p:spPr>
          <a:xfrm>
            <a:off x="4227185" y="5725910"/>
            <a:ext cx="728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11.00</a:t>
            </a:r>
            <a:endParaRPr lang="tr-TR" sz="1400" dirty="0"/>
          </a:p>
        </p:txBody>
      </p:sp>
      <p:sp>
        <p:nvSpPr>
          <p:cNvPr id="73" name="Dikdörtgen 72"/>
          <p:cNvSpPr/>
          <p:nvPr/>
        </p:nvSpPr>
        <p:spPr>
          <a:xfrm>
            <a:off x="703879" y="7958652"/>
            <a:ext cx="632185" cy="45617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4" name="Dik Üçgen 73"/>
          <p:cNvSpPr/>
          <p:nvPr/>
        </p:nvSpPr>
        <p:spPr>
          <a:xfrm>
            <a:off x="2015255" y="7874824"/>
            <a:ext cx="540000" cy="540000"/>
          </a:xfrm>
          <a:prstGeom prst="rtTriangl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6" name="Grup 75"/>
          <p:cNvGrpSpPr/>
          <p:nvPr/>
        </p:nvGrpSpPr>
        <p:grpSpPr>
          <a:xfrm>
            <a:off x="2996974" y="7967040"/>
            <a:ext cx="281236" cy="509143"/>
            <a:chOff x="2685529" y="7618374"/>
            <a:chExt cx="309811" cy="559113"/>
          </a:xfrm>
        </p:grpSpPr>
        <p:sp>
          <p:nvSpPr>
            <p:cNvPr id="75" name="Oval 74"/>
            <p:cNvSpPr/>
            <p:nvPr/>
          </p:nvSpPr>
          <p:spPr>
            <a:xfrm>
              <a:off x="2685529" y="7618374"/>
              <a:ext cx="302746" cy="27805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2" name="Oval 191"/>
            <p:cNvSpPr/>
            <p:nvPr/>
          </p:nvSpPr>
          <p:spPr>
            <a:xfrm>
              <a:off x="2692594" y="7899431"/>
              <a:ext cx="302746" cy="27805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77" name="Altıgen 76"/>
          <p:cNvSpPr/>
          <p:nvPr/>
        </p:nvSpPr>
        <p:spPr>
          <a:xfrm>
            <a:off x="3839945" y="7907966"/>
            <a:ext cx="627897" cy="576064"/>
          </a:xfrm>
          <a:prstGeom prst="hexagon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8" name="Kalp 77"/>
          <p:cNvSpPr/>
          <p:nvPr/>
        </p:nvSpPr>
        <p:spPr>
          <a:xfrm>
            <a:off x="4893279" y="7897476"/>
            <a:ext cx="824308" cy="550490"/>
          </a:xfrm>
          <a:prstGeom prst="hear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3" name="Metin kutusu 192"/>
          <p:cNvSpPr txBox="1"/>
          <p:nvPr/>
        </p:nvSpPr>
        <p:spPr>
          <a:xfrm>
            <a:off x="296614" y="7570422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 verilen şekilleri eş parçalara ayırınız</a:t>
            </a:r>
            <a:r>
              <a:rPr lang="tr-T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(10p)</a:t>
            </a:r>
            <a:endParaRPr lang="tr-T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Metin kutusu 78"/>
          <p:cNvSpPr txBox="1"/>
          <p:nvPr/>
        </p:nvSpPr>
        <p:spPr>
          <a:xfrm>
            <a:off x="460375" y="4062427"/>
            <a:ext cx="60586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………………………………………………………………………………………………………………………………………………....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1862897386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280</Words>
  <Application>Microsoft Office PowerPoint</Application>
  <PresentationFormat>Ekran Gösterisi (4:3)</PresentationFormat>
  <Paragraphs>48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Ofis Teması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terms:created xsi:type="dcterms:W3CDTF">2014-12-13T20:36:07Z</dcterms:created>
  <dcterms:modified xsi:type="dcterms:W3CDTF">2014-12-16T17:38:23Z</dcterms:modified>
  <cp:category>www.sorubak.com</cp:category>
</cp:coreProperties>
</file>