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71" r:id="rId3"/>
    <p:sldId id="272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73" r:id="rId15"/>
    <p:sldId id="270" r:id="rId16"/>
    <p:sldId id="274" r:id="rId17"/>
    <p:sldId id="275" r:id="rId18"/>
    <p:sldId id="276" r:id="rId19"/>
    <p:sldId id="277" r:id="rId20"/>
    <p:sldId id="278" r:id="rId21"/>
    <p:sldId id="279" r:id="rId22"/>
    <p:sldId id="280" r:id="rId23"/>
    <p:sldId id="281" r:id="rId24"/>
    <p:sldId id="282" r:id="rId25"/>
    <p:sldId id="283" r:id="rId26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21" autoAdjust="0"/>
    <p:restoredTop sz="94660"/>
  </p:normalViewPr>
  <p:slideViewPr>
    <p:cSldViewPr>
      <p:cViewPr varScale="1">
        <p:scale>
          <a:sx n="45" d="100"/>
          <a:sy n="45" d="100"/>
        </p:scale>
        <p:origin x="-124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60FA8-C9EF-4328-ACC8-5160708F69CF}" type="datetimeFigureOut">
              <a:rPr lang="tr-TR" smtClean="0"/>
              <a:pPr/>
              <a:t>15.12.2014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1679A2-24C6-46C2-BE85-677CD9A5108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60FA8-C9EF-4328-ACC8-5160708F69CF}" type="datetimeFigureOut">
              <a:rPr lang="tr-TR" smtClean="0"/>
              <a:pPr/>
              <a:t>15.12.2014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1679A2-24C6-46C2-BE85-677CD9A5108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60FA8-C9EF-4328-ACC8-5160708F69CF}" type="datetimeFigureOut">
              <a:rPr lang="tr-TR" smtClean="0"/>
              <a:pPr/>
              <a:t>15.12.2014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1679A2-24C6-46C2-BE85-677CD9A5108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60FA8-C9EF-4328-ACC8-5160708F69CF}" type="datetimeFigureOut">
              <a:rPr lang="tr-TR" smtClean="0"/>
              <a:pPr/>
              <a:t>15.12.2014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1679A2-24C6-46C2-BE85-677CD9A5108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60FA8-C9EF-4328-ACC8-5160708F69CF}" type="datetimeFigureOut">
              <a:rPr lang="tr-TR" smtClean="0"/>
              <a:pPr/>
              <a:t>15.12.2014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1679A2-24C6-46C2-BE85-677CD9A5108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60FA8-C9EF-4328-ACC8-5160708F69CF}" type="datetimeFigureOut">
              <a:rPr lang="tr-TR" smtClean="0"/>
              <a:pPr/>
              <a:t>15.12.2014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1679A2-24C6-46C2-BE85-677CD9A5108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60FA8-C9EF-4328-ACC8-5160708F69CF}" type="datetimeFigureOut">
              <a:rPr lang="tr-TR" smtClean="0"/>
              <a:pPr/>
              <a:t>15.12.2014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1679A2-24C6-46C2-BE85-677CD9A5108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60FA8-C9EF-4328-ACC8-5160708F69CF}" type="datetimeFigureOut">
              <a:rPr lang="tr-TR" smtClean="0"/>
              <a:pPr/>
              <a:t>15.12.2014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1679A2-24C6-46C2-BE85-677CD9A5108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60FA8-C9EF-4328-ACC8-5160708F69CF}" type="datetimeFigureOut">
              <a:rPr lang="tr-TR" smtClean="0"/>
              <a:pPr/>
              <a:t>15.12.2014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1679A2-24C6-46C2-BE85-677CD9A5108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60FA8-C9EF-4328-ACC8-5160708F69CF}" type="datetimeFigureOut">
              <a:rPr lang="tr-TR" smtClean="0"/>
              <a:pPr/>
              <a:t>15.12.2014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1679A2-24C6-46C2-BE85-677CD9A5108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60FA8-C9EF-4328-ACC8-5160708F69CF}" type="datetimeFigureOut">
              <a:rPr lang="tr-TR" smtClean="0"/>
              <a:pPr/>
              <a:t>15.12.2014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1679A2-24C6-46C2-BE85-677CD9A5108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A60FA8-C9EF-4328-ACC8-5160708F69CF}" type="datetimeFigureOut">
              <a:rPr lang="tr-TR" smtClean="0"/>
              <a:pPr/>
              <a:t>15.12.2014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1679A2-24C6-46C2-BE85-677CD9A5108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gi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b="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5" name="4 İçerik Yer Tutucusu" descr="GÜLEN YÜZ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 rot="19912368">
            <a:off x="-207568" y="592571"/>
            <a:ext cx="1962938" cy="210028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788024" y="274638"/>
            <a:ext cx="3898776" cy="6250706"/>
          </a:xfrm>
        </p:spPr>
        <p:txBody>
          <a:bodyPr/>
          <a:lstStyle/>
          <a:p>
            <a:r>
              <a:rPr lang="tr-TR" dirty="0" smtClean="0">
                <a:latin typeface="+mn-lt"/>
              </a:rPr>
              <a:t>Ağaç işleriyle uğraşan ve ağaçtan çeşitli eşya yapan kişilerdir.</a:t>
            </a:r>
            <a:endParaRPr lang="tr-TR" dirty="0">
              <a:latin typeface="+mn-lt"/>
            </a:endParaRPr>
          </a:p>
        </p:txBody>
      </p:sp>
      <p:pic>
        <p:nvPicPr>
          <p:cNvPr id="4" name="3 İçerik Yer Tutucusu" descr="marangoz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4716016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67544" y="332656"/>
            <a:ext cx="4546848" cy="3196952"/>
          </a:xfrm>
        </p:spPr>
        <p:txBody>
          <a:bodyPr/>
          <a:lstStyle/>
          <a:p>
            <a:pPr algn="ctr">
              <a:buNone/>
            </a:pPr>
            <a:r>
              <a:rPr lang="tr-TR" dirty="0" smtClean="0">
                <a:solidFill>
                  <a:schemeClr val="bg1">
                    <a:lumMod val="85000"/>
                  </a:schemeClr>
                </a:solidFill>
              </a:rPr>
              <a:t>	</a:t>
            </a:r>
            <a:r>
              <a:rPr lang="tr-TR" sz="4000" dirty="0" smtClean="0">
                <a:solidFill>
                  <a:schemeClr val="bg1">
                    <a:lumMod val="95000"/>
                  </a:schemeClr>
                </a:solidFill>
              </a:rPr>
              <a:t>Uçakları kullanırlar. Çalışma yerleri havaalanlarıdır.</a:t>
            </a:r>
            <a:endParaRPr lang="tr-TR" sz="4000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260648"/>
            <a:ext cx="3851920" cy="3024336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tr-TR" sz="3600" dirty="0" smtClean="0"/>
              <a:t>	Kumaş ve benzeri şeylerden erkek veya kadın elbisesi diken kişidir.</a:t>
            </a:r>
            <a:endParaRPr lang="tr-TR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b="-3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498178"/>
          </a:xfrm>
        </p:spPr>
        <p:txBody>
          <a:bodyPr>
            <a:normAutofit/>
          </a:bodyPr>
          <a:lstStyle/>
          <a:p>
            <a:r>
              <a:rPr lang="tr-TR" sz="5400" b="1" dirty="0" smtClean="0">
                <a:solidFill>
                  <a:schemeClr val="accent5">
                    <a:lumMod val="75000"/>
                  </a:schemeClr>
                </a:solidFill>
              </a:rPr>
              <a:t>Hayalindeki </a:t>
            </a:r>
            <a:r>
              <a:rPr lang="tr-TR" sz="5400" b="1" dirty="0">
                <a:solidFill>
                  <a:schemeClr val="accent5">
                    <a:lumMod val="75000"/>
                  </a:schemeClr>
                </a:solidFill>
              </a:rPr>
              <a:t>M</a:t>
            </a:r>
            <a:r>
              <a:rPr lang="tr-TR" sz="5400" b="1" dirty="0" smtClean="0">
                <a:solidFill>
                  <a:schemeClr val="accent5">
                    <a:lumMod val="75000"/>
                  </a:schemeClr>
                </a:solidFill>
              </a:rPr>
              <a:t>eslek Hangisi ?</a:t>
            </a:r>
            <a:endParaRPr lang="tr-TR" sz="54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4" name="3 İçerik Yer Tutucusu" descr="Düşünen Kız Çocuğu.jpe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475656" y="2060848"/>
            <a:ext cx="6225534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tr-TR" dirty="0" smtClean="0"/>
              <a:t> </a:t>
            </a:r>
            <a:r>
              <a:rPr lang="tr-TR" sz="4800" dirty="0" smtClean="0">
                <a:solidFill>
                  <a:schemeClr val="accent2">
                    <a:lumMod val="75000"/>
                  </a:schemeClr>
                </a:solidFill>
              </a:rPr>
              <a:t>HAZIRLAYAN:</a:t>
            </a:r>
          </a:p>
          <a:p>
            <a:pPr>
              <a:buNone/>
            </a:pPr>
            <a:r>
              <a:rPr lang="tr-TR" sz="5400" b="1" dirty="0" smtClean="0">
                <a:solidFill>
                  <a:schemeClr val="accent2">
                    <a:lumMod val="75000"/>
                  </a:schemeClr>
                </a:solidFill>
              </a:rPr>
              <a:t>		</a:t>
            </a:r>
            <a:r>
              <a:rPr lang="tr-TR" sz="5400" b="1" dirty="0" err="1" smtClean="0">
                <a:solidFill>
                  <a:schemeClr val="accent2">
                    <a:lumMod val="75000"/>
                  </a:schemeClr>
                </a:solidFill>
              </a:rPr>
              <a:t>AYŞİN</a:t>
            </a:r>
            <a:r>
              <a:rPr lang="tr-TR" sz="5400" b="1" dirty="0" smtClean="0">
                <a:solidFill>
                  <a:schemeClr val="accent2">
                    <a:lumMod val="75000"/>
                  </a:schemeClr>
                </a:solidFill>
              </a:rPr>
              <a:t> POLAT</a:t>
            </a:r>
            <a:endParaRPr lang="tr-TR" sz="5400" b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67544" y="1052736"/>
            <a:ext cx="8229600" cy="1944216"/>
          </a:xfrm>
        </p:spPr>
        <p:txBody>
          <a:bodyPr>
            <a:normAutofit fontScale="90000"/>
          </a:bodyPr>
          <a:lstStyle/>
          <a:p>
            <a:r>
              <a:rPr lang="tr-TR" sz="6000" b="1" dirty="0" smtClean="0">
                <a:solidFill>
                  <a:schemeClr val="accent2">
                    <a:lumMod val="50000"/>
                  </a:schemeClr>
                </a:solidFill>
              </a:rPr>
              <a:t>PEKİ MESLEKLERİN NELER OLDUĞUNU BİLİYOR MUSUN ?</a:t>
            </a:r>
            <a:r>
              <a:rPr lang="tr-TR" dirty="0" smtClean="0"/>
              <a:t/>
            </a:r>
            <a:br>
              <a:rPr lang="tr-TR" dirty="0" smtClean="0"/>
            </a:b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3717032"/>
            <a:ext cx="8229600" cy="2409131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r-TR" sz="4000" b="1" dirty="0" smtClean="0">
                <a:solidFill>
                  <a:schemeClr val="accent6">
                    <a:lumMod val="50000"/>
                  </a:schemeClr>
                </a:solidFill>
              </a:rPr>
              <a:t>Hadi şimdi öğrenelim.</a:t>
            </a:r>
            <a:endParaRPr lang="tr-TR" sz="4000" b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8 Resim" descr="aşçı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073980">
            <a:off x="5964834" y="377577"/>
            <a:ext cx="2857500" cy="2543175"/>
          </a:xfrm>
          <a:prstGeom prst="rect">
            <a:avLst/>
          </a:prstGeom>
        </p:spPr>
      </p:pic>
      <p:pic>
        <p:nvPicPr>
          <p:cNvPr id="10" name="9 Resim" descr="berber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160657" y="3501008"/>
            <a:ext cx="3360373" cy="3024336"/>
          </a:xfrm>
          <a:prstGeom prst="rect">
            <a:avLst/>
          </a:prstGeom>
        </p:spPr>
      </p:pic>
      <p:pic>
        <p:nvPicPr>
          <p:cNvPr id="11" name="10 Resim" descr="doktor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260648"/>
            <a:ext cx="3096344" cy="3128486"/>
          </a:xfrm>
          <a:prstGeom prst="rect">
            <a:avLst/>
          </a:prstGeom>
        </p:spPr>
      </p:pic>
      <p:pic>
        <p:nvPicPr>
          <p:cNvPr id="12" name="11 Resim" descr="polis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67544" y="3645024"/>
            <a:ext cx="3798126" cy="2923406"/>
          </a:xfrm>
          <a:prstGeom prst="rect">
            <a:avLst/>
          </a:prstGeom>
        </p:spPr>
      </p:pic>
      <p:pic>
        <p:nvPicPr>
          <p:cNvPr id="13" name="12 Resim" descr="öğretmen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843808" y="548680"/>
            <a:ext cx="2791197" cy="279119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r="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283968" y="1600200"/>
            <a:ext cx="4402832" cy="4525963"/>
          </a:xfrm>
        </p:spPr>
        <p:txBody>
          <a:bodyPr>
            <a:normAutofit/>
          </a:bodyPr>
          <a:lstStyle/>
          <a:p>
            <a:r>
              <a:rPr lang="tr-TR" sz="3600" dirty="0" smtClean="0"/>
              <a:t>Doktorların ve hastaların en önemli yardımcılarıdır.</a:t>
            </a:r>
          </a:p>
          <a:p>
            <a:r>
              <a:rPr lang="tr-TR" sz="3600" dirty="0" smtClean="0"/>
              <a:t>İnsanların sağlıklarına kavuşmalarına hizmet ederler.</a:t>
            </a:r>
            <a:endParaRPr lang="tr-TR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r="4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860032" y="908720"/>
            <a:ext cx="4283968" cy="4929411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tr-TR" sz="4800" dirty="0" smtClean="0"/>
              <a:t>	Çıkan yangınları söndürürler ve içerde mahsur kalan kişileri kurtarırlar.</a:t>
            </a:r>
            <a:endParaRPr lang="tr-TR" sz="4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548680"/>
            <a:ext cx="4258816" cy="3600400"/>
          </a:xfrm>
        </p:spPr>
        <p:txBody>
          <a:bodyPr>
            <a:noAutofit/>
          </a:bodyPr>
          <a:lstStyle/>
          <a:p>
            <a:r>
              <a:rPr lang="tr-TR" sz="3600" dirty="0" smtClean="0">
                <a:latin typeface="+mn-lt"/>
              </a:rPr>
              <a:t>Çiftçiler tarım ve hayvancılık yaparak insanların beslenme ihtiyaçlarını karşılamasına katkıda bulunurlar.</a:t>
            </a:r>
            <a:endParaRPr lang="tr-TR" sz="3600" dirty="0">
              <a:latin typeface="+mn-lt"/>
            </a:endParaRPr>
          </a:p>
        </p:txBody>
      </p:sp>
      <p:pic>
        <p:nvPicPr>
          <p:cNvPr id="4" name="3 İçerik Yer Tutucusu" descr="çiftçi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5148065" y="0"/>
            <a:ext cx="3995936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51520" y="0"/>
            <a:ext cx="3096344" cy="5976664"/>
          </a:xfrm>
        </p:spPr>
        <p:txBody>
          <a:bodyPr>
            <a:normAutofit/>
          </a:bodyPr>
          <a:lstStyle/>
          <a:p>
            <a:r>
              <a:rPr lang="tr-TR" sz="4000" dirty="0" smtClean="0"/>
              <a:t>Şoförler bizleri gideceğimiz yere götürür. Taşıtları kullanan kişilerdir.</a:t>
            </a:r>
            <a:endParaRPr lang="tr-TR" sz="4000" dirty="0"/>
          </a:p>
        </p:txBody>
      </p:sp>
      <p:pic>
        <p:nvPicPr>
          <p:cNvPr id="4" name="3 İçerik Yer Tutucusu" descr="şoför.gif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 rot="20981146">
            <a:off x="3528760" y="780986"/>
            <a:ext cx="5447633" cy="571446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412</TotalTime>
  <Words>63</Words>
  <Application>Microsoft Office PowerPoint</Application>
  <PresentationFormat>Ekran Gösterisi (4:3)</PresentationFormat>
  <Paragraphs>13</Paragraphs>
  <Slides>25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25</vt:i4>
      </vt:variant>
    </vt:vector>
  </HeadingPairs>
  <TitlesOfParts>
    <vt:vector size="26" baseType="lpstr">
      <vt:lpstr>Ofis Teması</vt:lpstr>
      <vt:lpstr>Slayt 1</vt:lpstr>
      <vt:lpstr>Hayalindeki Meslek Hangisi ?</vt:lpstr>
      <vt:lpstr>PEKİ MESLEKLERİN NELER OLDUĞUNU BİLİYOR MUSUN ? </vt:lpstr>
      <vt:lpstr>Slayt 4</vt:lpstr>
      <vt:lpstr>Slayt 5</vt:lpstr>
      <vt:lpstr>Slayt 6</vt:lpstr>
      <vt:lpstr>Slayt 7</vt:lpstr>
      <vt:lpstr>Çiftçiler tarım ve hayvancılık yaparak insanların beslenme ihtiyaçlarını karşılamasına katkıda bulunurlar.</vt:lpstr>
      <vt:lpstr>Şoförler bizleri gideceğimiz yere götürür. Taşıtları kullanan kişilerdir.</vt:lpstr>
      <vt:lpstr>Ağaç işleriyle uğraşan ve ağaçtan çeşitli eşya yapan kişilerdir.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  <vt:lpstr>Slayt 24</vt:lpstr>
      <vt:lpstr>Slayt 25</vt:lpstr>
    </vt:vector>
  </TitlesOfParts>
  <Manager>www.sorubak.com</Manager>
  <Company>www.sorubak.com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2014-12-14T16:23:22Z</dcterms:created>
  <dcterms:modified xsi:type="dcterms:W3CDTF">2014-12-15T21:30:40Z</dcterms:modified>
  <cp:category>www.sorubak.com</cp:category>
</cp:coreProperties>
</file>