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mp3" ContentType="audio/unknown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  <p:sldId id="341" r:id="rId3"/>
    <p:sldId id="340" r:id="rId4"/>
    <p:sldId id="339" r:id="rId5"/>
    <p:sldId id="344" r:id="rId6"/>
    <p:sldId id="345" r:id="rId7"/>
    <p:sldId id="338" r:id="rId8"/>
    <p:sldId id="347" r:id="rId9"/>
    <p:sldId id="348" r:id="rId10"/>
    <p:sldId id="349" r:id="rId11"/>
    <p:sldId id="350" r:id="rId12"/>
    <p:sldId id="356" r:id="rId13"/>
    <p:sldId id="351" r:id="rId14"/>
    <p:sldId id="352" r:id="rId15"/>
    <p:sldId id="353" r:id="rId16"/>
    <p:sldId id="354" r:id="rId17"/>
    <p:sldId id="355" r:id="rId18"/>
    <p:sldId id="357" r:id="rId19"/>
    <p:sldId id="358" r:id="rId20"/>
    <p:sldId id="359" r:id="rId21"/>
    <p:sldId id="360" r:id="rId22"/>
    <p:sldId id="361" r:id="rId23"/>
    <p:sldId id="362" r:id="rId24"/>
    <p:sldId id="363" r:id="rId25"/>
    <p:sldId id="364" r:id="rId26"/>
    <p:sldId id="365" r:id="rId27"/>
    <p:sldId id="366" r:id="rId28"/>
    <p:sldId id="367" r:id="rId29"/>
    <p:sldId id="369" r:id="rId30"/>
    <p:sldId id="370" r:id="rId31"/>
    <p:sldId id="371" r:id="rId32"/>
    <p:sldId id="372" r:id="rId33"/>
    <p:sldId id="368" r:id="rId34"/>
    <p:sldId id="373" r:id="rId35"/>
    <p:sldId id="374" r:id="rId36"/>
    <p:sldId id="375" r:id="rId37"/>
    <p:sldId id="376" r:id="rId38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39" d="100"/>
          <a:sy n="39" d="100"/>
        </p:scale>
        <p:origin x="-138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2762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19.10.2014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500">
        <p14:shred dir="out"/>
        <p:sndAc>
          <p:stSnd>
            <p:snd r:embed="rId3" name="wind.wav"/>
          </p:stSnd>
        </p:sndAc>
      </p:transition>
    </mc:Choice>
    <mc:Fallback>
      <p:transition spd="slow">
        <p:fade/>
        <p:sndAc>
          <p:stSnd>
            <p:snd r:embed="rId1" name="wind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19.10.2014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500">
        <p14:shred dir="out"/>
        <p:sndAc>
          <p:stSnd>
            <p:snd r:embed="rId3" name="wind.wav"/>
          </p:stSnd>
        </p:sndAc>
      </p:transition>
    </mc:Choice>
    <mc:Fallback>
      <p:transition spd="slow">
        <p:fade/>
        <p:sndAc>
          <p:stSnd>
            <p:snd r:embed="rId1" name="wind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19.10.2014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500">
        <p14:shred dir="out"/>
        <p:sndAc>
          <p:stSnd>
            <p:snd r:embed="rId3" name="wind.wav"/>
          </p:stSnd>
        </p:sndAc>
      </p:transition>
    </mc:Choice>
    <mc:Fallback>
      <p:transition spd="slow">
        <p:fade/>
        <p:sndAc>
          <p:stSnd>
            <p:snd r:embed="rId1" name="wind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19.10.2014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500">
        <p14:shred dir="out"/>
        <p:sndAc>
          <p:stSnd>
            <p:snd r:embed="rId3" name="wind.wav"/>
          </p:stSnd>
        </p:sndAc>
      </p:transition>
    </mc:Choice>
    <mc:Fallback>
      <p:transition spd="slow">
        <p:fade/>
        <p:sndAc>
          <p:stSnd>
            <p:snd r:embed="rId1" name="wind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19.10.2014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500">
        <p14:shred dir="out"/>
        <p:sndAc>
          <p:stSnd>
            <p:snd r:embed="rId3" name="wind.wav"/>
          </p:stSnd>
        </p:sndAc>
      </p:transition>
    </mc:Choice>
    <mc:Fallback>
      <p:transition spd="slow">
        <p:fade/>
        <p:sndAc>
          <p:stSnd>
            <p:snd r:embed="rId1" name="wind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19.10.2014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500">
        <p14:shred dir="out"/>
        <p:sndAc>
          <p:stSnd>
            <p:snd r:embed="rId3" name="wind.wav"/>
          </p:stSnd>
        </p:sndAc>
      </p:transition>
    </mc:Choice>
    <mc:Fallback>
      <p:transition spd="slow">
        <p:fade/>
        <p:sndAc>
          <p:stSnd>
            <p:snd r:embed="rId1" name="wind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19.10.2014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500">
        <p14:shred dir="out"/>
        <p:sndAc>
          <p:stSnd>
            <p:snd r:embed="rId3" name="wind.wav"/>
          </p:stSnd>
        </p:sndAc>
      </p:transition>
    </mc:Choice>
    <mc:Fallback>
      <p:transition spd="slow">
        <p:fade/>
        <p:sndAc>
          <p:stSnd>
            <p:snd r:embed="rId1" name="wind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19.10.2014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500">
        <p14:shred dir="out"/>
        <p:sndAc>
          <p:stSnd>
            <p:snd r:embed="rId3" name="wind.wav"/>
          </p:stSnd>
        </p:sndAc>
      </p:transition>
    </mc:Choice>
    <mc:Fallback>
      <p:transition spd="slow">
        <p:fade/>
        <p:sndAc>
          <p:stSnd>
            <p:snd r:embed="rId1" name="wind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19.10.2014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500">
        <p14:shred dir="out"/>
        <p:sndAc>
          <p:stSnd>
            <p:snd r:embed="rId3" name="wind.wav"/>
          </p:stSnd>
        </p:sndAc>
      </p:transition>
    </mc:Choice>
    <mc:Fallback>
      <p:transition spd="slow">
        <p:fade/>
        <p:sndAc>
          <p:stSnd>
            <p:snd r:embed="rId1" name="wind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19.10.2014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500">
        <p14:shred dir="out"/>
        <p:sndAc>
          <p:stSnd>
            <p:snd r:embed="rId3" name="wind.wav"/>
          </p:stSnd>
        </p:sndAc>
      </p:transition>
    </mc:Choice>
    <mc:Fallback>
      <p:transition spd="slow">
        <p:fade/>
        <p:sndAc>
          <p:stSnd>
            <p:snd r:embed="rId1" name="wind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19.10.2014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500">
        <p14:shred dir="out"/>
        <p:sndAc>
          <p:stSnd>
            <p:snd r:embed="rId3" name="wind.wav"/>
          </p:stSnd>
        </p:sndAc>
      </p:transition>
    </mc:Choice>
    <mc:Fallback>
      <p:transition spd="slow">
        <p:fade/>
        <p:sndAc>
          <p:stSnd>
            <p:snd r:embed="rId1" name="wind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pPr/>
              <a:t>19.10.2014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3500">
        <p14:shred dir="out"/>
        <p:sndAc>
          <p:stSnd>
            <p:snd r:embed="rId14" name="wind.wav"/>
          </p:stSnd>
        </p:sndAc>
      </p:transition>
    </mc:Choice>
    <mc:Fallback>
      <p:transition spd="slow">
        <p:fade/>
        <p:sndAc>
          <p:stSnd>
            <p:snd r:embed="rId13" name="wind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gif"/><Relationship Id="rId13" Type="http://schemas.openxmlformats.org/officeDocument/2006/relationships/image" Target="../media/image10.gif"/><Relationship Id="rId3" Type="http://schemas.openxmlformats.org/officeDocument/2006/relationships/hyperlink" Target="http://www.goktepeliler.com/" TargetMode="External"/><Relationship Id="rId7" Type="http://schemas.openxmlformats.org/officeDocument/2006/relationships/image" Target="../media/image4.gif"/><Relationship Id="rId12" Type="http://schemas.openxmlformats.org/officeDocument/2006/relationships/image" Target="../media/image9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gif"/><Relationship Id="rId11" Type="http://schemas.openxmlformats.org/officeDocument/2006/relationships/image" Target="../media/image8.gif"/><Relationship Id="rId5" Type="http://schemas.openxmlformats.org/officeDocument/2006/relationships/image" Target="../media/image2.gif"/><Relationship Id="rId10" Type="http://schemas.openxmlformats.org/officeDocument/2006/relationships/image" Target="../media/image7.gif"/><Relationship Id="rId4" Type="http://schemas.openxmlformats.org/officeDocument/2006/relationships/image" Target="../media/image1.gif"/><Relationship Id="rId9" Type="http://schemas.openxmlformats.org/officeDocument/2006/relationships/image" Target="../media/image6.gif"/><Relationship Id="rId14" Type="http://schemas.openxmlformats.org/officeDocument/2006/relationships/audio" Target="../media/audio11.wav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.g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.g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.g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.gi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.gi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.gif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gif"/><Relationship Id="rId3" Type="http://schemas.openxmlformats.org/officeDocument/2006/relationships/hyperlink" Target="http://www.goktepeliler.com/" TargetMode="External"/><Relationship Id="rId7" Type="http://schemas.openxmlformats.org/officeDocument/2006/relationships/image" Target="../media/image13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gif"/><Relationship Id="rId5" Type="http://schemas.openxmlformats.org/officeDocument/2006/relationships/image" Target="../media/image11.gif"/><Relationship Id="rId4" Type="http://schemas.openxmlformats.org/officeDocument/2006/relationships/image" Target="../media/image1.gif"/><Relationship Id="rId9" Type="http://schemas.openxmlformats.org/officeDocument/2006/relationships/audio" Target="../media/audio11.wav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.gi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.gi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.gi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.gi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.gi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.gi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.gi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.gi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.gi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.gi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gif"/><Relationship Id="rId3" Type="http://schemas.openxmlformats.org/officeDocument/2006/relationships/audio" Target="../media/audio1.wav"/><Relationship Id="rId7" Type="http://schemas.openxmlformats.org/officeDocument/2006/relationships/image" Target="../media/image16.gif"/><Relationship Id="rId12" Type="http://schemas.openxmlformats.org/officeDocument/2006/relationships/audio" Target="../media/audio11.wav"/><Relationship Id="rId2" Type="http://schemas.openxmlformats.org/officeDocument/2006/relationships/slideLayout" Target="../slideLayouts/slideLayout1.xml"/><Relationship Id="rId1" Type="http://schemas.openxmlformats.org/officeDocument/2006/relationships/audio" Target="../media/media1.mp3"/><Relationship Id="rId6" Type="http://schemas.openxmlformats.org/officeDocument/2006/relationships/image" Target="../media/image15.gif"/><Relationship Id="rId11" Type="http://schemas.openxmlformats.org/officeDocument/2006/relationships/image" Target="../media/image19.png"/><Relationship Id="rId5" Type="http://schemas.openxmlformats.org/officeDocument/2006/relationships/image" Target="../media/image1.gif"/><Relationship Id="rId10" Type="http://schemas.microsoft.com/office/2007/relationships/media" Target="../media/media1.mp3"/><Relationship Id="rId4" Type="http://schemas.openxmlformats.org/officeDocument/2006/relationships/hyperlink" Target="http://www.goktepeliler.com/" TargetMode="External"/><Relationship Id="rId9" Type="http://schemas.openxmlformats.org/officeDocument/2006/relationships/image" Target="../media/image18.gi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.gi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.gi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.gi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.gif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.gif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.gif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.gif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1.wav"/><Relationship Id="rId5" Type="http://schemas.openxmlformats.org/officeDocument/2006/relationships/image" Target="../media/image20.gif"/><Relationship Id="rId4" Type="http://schemas.openxmlformats.org/officeDocument/2006/relationships/image" Target="../media/image1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1.wav"/><Relationship Id="rId5" Type="http://schemas.openxmlformats.org/officeDocument/2006/relationships/image" Target="../media/image20.gif"/><Relationship Id="rId4" Type="http://schemas.openxmlformats.org/officeDocument/2006/relationships/image" Target="../media/image1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1.wav"/><Relationship Id="rId5" Type="http://schemas.openxmlformats.org/officeDocument/2006/relationships/image" Target="../media/image20.gif"/><Relationship Id="rId4" Type="http://schemas.openxmlformats.org/officeDocument/2006/relationships/image" Target="../media/image1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0"/>
            <a:ext cx="2736304" cy="22768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11760" y="0"/>
            <a:ext cx="3528392" cy="22768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4"/>
          <p:cNvPicPr>
            <a:picLocks noChangeAspect="1" noChangeArrowheads="1" noCrop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64088" y="0"/>
            <a:ext cx="3528392" cy="22768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 noCrop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2276872"/>
            <a:ext cx="2448272" cy="2160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6"/>
          <p:cNvPicPr>
            <a:picLocks noChangeAspect="1" noChangeArrowheads="1" noCrop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55776" y="2276872"/>
            <a:ext cx="2808312" cy="2160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1" name="Picture 7"/>
          <p:cNvPicPr>
            <a:picLocks noChangeAspect="1" noChangeArrowheads="1" noCrop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40152" y="2276872"/>
            <a:ext cx="2952328" cy="2160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/>
          <p:cNvPicPr>
            <a:picLocks noChangeAspect="1" noChangeArrowheads="1" noCrop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4509120"/>
            <a:ext cx="2304255" cy="23042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3"/>
          <p:cNvPicPr>
            <a:picLocks noChangeAspect="1" noChangeArrowheads="1" noCrop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55776" y="4437112"/>
            <a:ext cx="2808312" cy="23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4"/>
          <p:cNvPicPr>
            <a:picLocks noChangeAspect="1" noChangeArrowheads="1" noCrop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96137" y="4437113"/>
            <a:ext cx="3217066" cy="23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Dikdörtgen 8"/>
          <p:cNvSpPr/>
          <p:nvPr/>
        </p:nvSpPr>
        <p:spPr>
          <a:xfrm>
            <a:off x="57627" y="547986"/>
            <a:ext cx="313098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itchFamily="2" charset="0"/>
              </a:rPr>
              <a:t>maymun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3738908" y="453551"/>
            <a:ext cx="1271503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itchFamily="2" charset="0"/>
              </a:rPr>
              <a:t>f</a:t>
            </a:r>
            <a:r>
              <a:rPr lang="tr-TR" sz="8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itchFamily="2" charset="0"/>
              </a:rPr>
              <a:t>i</a:t>
            </a:r>
            <a:r>
              <a:rPr lang="tr-TR" sz="80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itchFamily="2" charset="0"/>
              </a:rPr>
              <a:t>l</a:t>
            </a:r>
            <a:endParaRPr lang="tr-TR" sz="8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5957931" y="449086"/>
            <a:ext cx="2340705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itchFamily="2" charset="0"/>
              </a:rPr>
              <a:t>ç</a:t>
            </a:r>
            <a:r>
              <a:rPr lang="tr-TR" sz="80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itchFamily="2" charset="0"/>
              </a:rPr>
              <a:t>i</a:t>
            </a:r>
            <a:r>
              <a:rPr lang="tr-TR" sz="80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itchFamily="2" charset="0"/>
              </a:rPr>
              <a:t>lek</a:t>
            </a:r>
            <a:endParaRPr lang="tr-TR" sz="80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0" y="2433662"/>
            <a:ext cx="368402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itchFamily="2" charset="0"/>
              </a:rPr>
              <a:t>dondurma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3049790" y="2967335"/>
            <a:ext cx="3044423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itchFamily="2" charset="0"/>
              </a:rPr>
              <a:t>üzüm</a:t>
            </a:r>
            <a:endParaRPr lang="tr-TR" sz="80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5845283" y="2429197"/>
            <a:ext cx="2744662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itchFamily="2" charset="0"/>
              </a:rPr>
              <a:t>b</a:t>
            </a:r>
            <a:r>
              <a:rPr lang="tr-TR" sz="80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itchFamily="2" charset="0"/>
              </a:rPr>
              <a:t>i</a:t>
            </a:r>
            <a:r>
              <a:rPr lang="tr-TR" sz="80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itchFamily="2" charset="0"/>
              </a:rPr>
              <a:t>ber</a:t>
            </a:r>
            <a:endParaRPr lang="tr-TR" sz="80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-91864" y="5549026"/>
            <a:ext cx="3526928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itchFamily="2" charset="0"/>
              </a:rPr>
              <a:t>karpuz</a:t>
            </a:r>
            <a:endParaRPr lang="tr-TR" sz="72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2507940" y="4675677"/>
            <a:ext cx="2938626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itchFamily="2" charset="0"/>
              </a:rPr>
              <a:t>k</a:t>
            </a:r>
            <a:r>
              <a:rPr lang="tr-TR" sz="80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itchFamily="2" charset="0"/>
              </a:rPr>
              <a:t>i</a:t>
            </a:r>
            <a:r>
              <a:rPr lang="tr-TR" sz="80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itchFamily="2" charset="0"/>
              </a:rPr>
              <a:t>raz</a:t>
            </a:r>
            <a:endParaRPr lang="tr-TR" sz="80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6126875" y="5324890"/>
            <a:ext cx="2417650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8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itchFamily="2" charset="0"/>
              </a:rPr>
              <a:t>k</a:t>
            </a:r>
            <a:r>
              <a:rPr lang="tr-TR" sz="88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itchFamily="2" charset="0"/>
              </a:rPr>
              <a:t>i</a:t>
            </a:r>
            <a:r>
              <a:rPr lang="tr-TR" sz="88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itchFamily="2" charset="0"/>
              </a:rPr>
              <a:t>v</a:t>
            </a:r>
            <a:r>
              <a:rPr lang="tr-TR" sz="88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itchFamily="2" charset="0"/>
              </a:rPr>
              <a:t>i</a:t>
            </a:r>
            <a:endParaRPr lang="tr-TR" sz="88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698614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500">
        <p14:shred dir="out"/>
        <p:sndAc>
          <p:stSnd>
            <p:snd r:embed="rId14" name="wind.wav"/>
          </p:stSnd>
        </p:sndAc>
      </p:transition>
    </mc:Choice>
    <mc:Fallback>
      <p:transition spd="slow">
        <p:fade/>
        <p:sndAc>
          <p:stSnd>
            <p:snd r:embed="rId2" name="wind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HECELER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07504" y="785516"/>
            <a:ext cx="1515616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251520" y="2969144"/>
            <a:ext cx="1080120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i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5" name="Düz Ok Bağlayıcısı 4"/>
          <p:cNvCxnSpPr/>
          <p:nvPr/>
        </p:nvCxnSpPr>
        <p:spPr>
          <a:xfrm>
            <a:off x="1187624" y="2062682"/>
            <a:ext cx="2160240" cy="43021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5" name="Dikdörtgen 14"/>
          <p:cNvSpPr/>
          <p:nvPr/>
        </p:nvSpPr>
        <p:spPr>
          <a:xfrm>
            <a:off x="2987824" y="1258052"/>
            <a:ext cx="1368152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16" name="Düz Ok Bağlayıcısı 15"/>
          <p:cNvCxnSpPr/>
          <p:nvPr/>
        </p:nvCxnSpPr>
        <p:spPr>
          <a:xfrm flipV="1">
            <a:off x="1187624" y="2708920"/>
            <a:ext cx="2736304" cy="144016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9" name="Dikdörtgen 18"/>
          <p:cNvSpPr/>
          <p:nvPr/>
        </p:nvSpPr>
        <p:spPr>
          <a:xfrm>
            <a:off x="3815916" y="1209083"/>
            <a:ext cx="1080120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i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20" name="Düz Ok Bağlayıcısı 19"/>
          <p:cNvCxnSpPr/>
          <p:nvPr/>
        </p:nvCxnSpPr>
        <p:spPr>
          <a:xfrm>
            <a:off x="3923928" y="2708920"/>
            <a:ext cx="432048" cy="172819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6" name="Dikdörtgen 25"/>
          <p:cNvSpPr/>
          <p:nvPr/>
        </p:nvSpPr>
        <p:spPr>
          <a:xfrm>
            <a:off x="3347864" y="4366420"/>
            <a:ext cx="2016224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li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868609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500">
        <p14:shred dir="out"/>
        <p:sndAc>
          <p:stSnd>
            <p:snd r:embed="rId5" name="wind.wav"/>
          </p:stSnd>
        </p:sndAc>
      </p:transition>
    </mc:Choice>
    <mc:Fallback>
      <p:transition spd="slow">
        <p:fade/>
        <p:sndAc>
          <p:stSnd>
            <p:snd r:embed="rId2" name="wind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 tmFilter="0,0; .5, 1; 1, 1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5" grpId="0"/>
      <p:bldP spid="19" grpId="0"/>
      <p:bldP spid="2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HECELER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07504" y="785516"/>
            <a:ext cx="1515616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li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251520" y="2969144"/>
            <a:ext cx="1080120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5" name="Düz Ok Bağlayıcısı 4"/>
          <p:cNvCxnSpPr/>
          <p:nvPr/>
        </p:nvCxnSpPr>
        <p:spPr>
          <a:xfrm>
            <a:off x="1385744" y="2157117"/>
            <a:ext cx="1962120" cy="33577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5" name="Dikdörtgen 14"/>
          <p:cNvSpPr/>
          <p:nvPr/>
        </p:nvSpPr>
        <p:spPr>
          <a:xfrm>
            <a:off x="2987824" y="1258052"/>
            <a:ext cx="1368152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li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16" name="Düz Ok Bağlayıcısı 15"/>
          <p:cNvCxnSpPr/>
          <p:nvPr/>
        </p:nvCxnSpPr>
        <p:spPr>
          <a:xfrm flipV="1">
            <a:off x="1187624" y="2708920"/>
            <a:ext cx="2736304" cy="144016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9" name="Dikdörtgen 18"/>
          <p:cNvSpPr/>
          <p:nvPr/>
        </p:nvSpPr>
        <p:spPr>
          <a:xfrm>
            <a:off x="4031940" y="1209852"/>
            <a:ext cx="1080120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20" name="Düz Ok Bağlayıcısı 19"/>
          <p:cNvCxnSpPr/>
          <p:nvPr/>
        </p:nvCxnSpPr>
        <p:spPr>
          <a:xfrm>
            <a:off x="3923928" y="2708920"/>
            <a:ext cx="432048" cy="172819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6" name="Dikdörtgen 25"/>
          <p:cNvSpPr/>
          <p:nvPr/>
        </p:nvSpPr>
        <p:spPr>
          <a:xfrm>
            <a:off x="3347864" y="4366420"/>
            <a:ext cx="2016224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25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lil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110962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500">
        <p14:shred dir="out"/>
        <p:sndAc>
          <p:stSnd>
            <p:snd r:embed="rId5" name="wind.wav"/>
          </p:stSnd>
        </p:sndAc>
      </p:transition>
    </mc:Choice>
    <mc:Fallback>
      <p:transition spd="slow">
        <p:fade/>
        <p:sndAc>
          <p:stSnd>
            <p:snd r:embed="rId2" name="wind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 tmFilter="0,0; .5, 1; 1, 1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5" grpId="0"/>
      <p:bldP spid="19" grpId="0"/>
      <p:bldP spid="2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HECELER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07504" y="785516"/>
            <a:ext cx="1515616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li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251520" y="2969144"/>
            <a:ext cx="1080120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5" name="Düz Ok Bağlayıcısı 4"/>
          <p:cNvCxnSpPr/>
          <p:nvPr/>
        </p:nvCxnSpPr>
        <p:spPr>
          <a:xfrm>
            <a:off x="1385744" y="2157117"/>
            <a:ext cx="1962120" cy="33577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5" name="Dikdörtgen 14"/>
          <p:cNvSpPr/>
          <p:nvPr/>
        </p:nvSpPr>
        <p:spPr>
          <a:xfrm>
            <a:off x="2987824" y="1258052"/>
            <a:ext cx="1368152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li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16" name="Düz Ok Bağlayıcısı 15"/>
          <p:cNvCxnSpPr/>
          <p:nvPr/>
        </p:nvCxnSpPr>
        <p:spPr>
          <a:xfrm flipV="1">
            <a:off x="1187624" y="2708920"/>
            <a:ext cx="2736304" cy="144016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9" name="Dikdörtgen 18"/>
          <p:cNvSpPr/>
          <p:nvPr/>
        </p:nvSpPr>
        <p:spPr>
          <a:xfrm>
            <a:off x="4031940" y="1209852"/>
            <a:ext cx="1080120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20" name="Düz Ok Bağlayıcısı 19"/>
          <p:cNvCxnSpPr/>
          <p:nvPr/>
        </p:nvCxnSpPr>
        <p:spPr>
          <a:xfrm>
            <a:off x="3923928" y="2708920"/>
            <a:ext cx="432048" cy="172819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6" name="Dikdörtgen 25"/>
          <p:cNvSpPr/>
          <p:nvPr/>
        </p:nvSpPr>
        <p:spPr>
          <a:xfrm>
            <a:off x="3347864" y="4366420"/>
            <a:ext cx="2016224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25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lit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506674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500">
        <p14:shred dir="out"/>
        <p:sndAc>
          <p:stSnd>
            <p:snd r:embed="rId5" name="wind.wav"/>
          </p:stSnd>
        </p:sndAc>
      </p:transition>
    </mc:Choice>
    <mc:Fallback>
      <p:transition spd="slow">
        <p:fade/>
        <p:sndAc>
          <p:stSnd>
            <p:snd r:embed="rId2" name="wind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 tmFilter="0,0; .5, 1; 1, 1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5" grpId="0"/>
      <p:bldP spid="19" grpId="0"/>
      <p:bldP spid="2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HECELER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07504" y="785516"/>
            <a:ext cx="1515616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i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251520" y="2969144"/>
            <a:ext cx="1080120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5" name="Düz Ok Bağlayıcısı 4"/>
          <p:cNvCxnSpPr/>
          <p:nvPr/>
        </p:nvCxnSpPr>
        <p:spPr>
          <a:xfrm>
            <a:off x="1187624" y="2062682"/>
            <a:ext cx="2160240" cy="43021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5" name="Dikdörtgen 14"/>
          <p:cNvSpPr/>
          <p:nvPr/>
        </p:nvSpPr>
        <p:spPr>
          <a:xfrm>
            <a:off x="2987824" y="1258052"/>
            <a:ext cx="1368152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i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16" name="Düz Ok Bağlayıcısı 15"/>
          <p:cNvCxnSpPr/>
          <p:nvPr/>
        </p:nvCxnSpPr>
        <p:spPr>
          <a:xfrm flipV="1">
            <a:off x="1187624" y="2708920"/>
            <a:ext cx="2736304" cy="144016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9" name="Dikdörtgen 18"/>
          <p:cNvSpPr/>
          <p:nvPr/>
        </p:nvSpPr>
        <p:spPr>
          <a:xfrm>
            <a:off x="3815916" y="1211390"/>
            <a:ext cx="1080120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20" name="Düz Ok Bağlayıcısı 19"/>
          <p:cNvCxnSpPr/>
          <p:nvPr/>
        </p:nvCxnSpPr>
        <p:spPr>
          <a:xfrm>
            <a:off x="3923928" y="2708920"/>
            <a:ext cx="432048" cy="172819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6" name="Dikdörtgen 25"/>
          <p:cNvSpPr/>
          <p:nvPr/>
        </p:nvSpPr>
        <p:spPr>
          <a:xfrm>
            <a:off x="3347864" y="4366420"/>
            <a:ext cx="2016224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it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453773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500">
        <p14:shred dir="out"/>
        <p:sndAc>
          <p:stSnd>
            <p:snd r:embed="rId5" name="wind.wav"/>
          </p:stSnd>
        </p:sndAc>
      </p:transition>
    </mc:Choice>
    <mc:Fallback>
      <p:transition spd="slow">
        <p:fade/>
        <p:sndAc>
          <p:stSnd>
            <p:snd r:embed="rId2" name="wind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 tmFilter="0,0; .5, 1; 1, 1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5" grpId="0"/>
      <p:bldP spid="19" grpId="0"/>
      <p:bldP spid="2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HECELER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07504" y="785516"/>
            <a:ext cx="1515616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it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251520" y="2969144"/>
            <a:ext cx="1080120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i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5" name="Düz Ok Bağlayıcısı 4"/>
          <p:cNvCxnSpPr/>
          <p:nvPr/>
        </p:nvCxnSpPr>
        <p:spPr>
          <a:xfrm>
            <a:off x="1547664" y="2157117"/>
            <a:ext cx="1800200" cy="33577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5" name="Dikdörtgen 14"/>
          <p:cNvSpPr/>
          <p:nvPr/>
        </p:nvSpPr>
        <p:spPr>
          <a:xfrm>
            <a:off x="2987824" y="1258052"/>
            <a:ext cx="1368152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it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16" name="Düz Ok Bağlayıcısı 15"/>
          <p:cNvCxnSpPr/>
          <p:nvPr/>
        </p:nvCxnSpPr>
        <p:spPr>
          <a:xfrm flipV="1">
            <a:off x="1187624" y="2708920"/>
            <a:ext cx="2736304" cy="144016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9" name="Dikdörtgen 18"/>
          <p:cNvSpPr/>
          <p:nvPr/>
        </p:nvSpPr>
        <p:spPr>
          <a:xfrm>
            <a:off x="4031940" y="1258052"/>
            <a:ext cx="1080120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i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20" name="Düz Ok Bağlayıcısı 19"/>
          <p:cNvCxnSpPr/>
          <p:nvPr/>
        </p:nvCxnSpPr>
        <p:spPr>
          <a:xfrm>
            <a:off x="3923928" y="2708920"/>
            <a:ext cx="432048" cy="172819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6" name="Dikdörtgen 25"/>
          <p:cNvSpPr/>
          <p:nvPr/>
        </p:nvSpPr>
        <p:spPr>
          <a:xfrm>
            <a:off x="3347864" y="4366420"/>
            <a:ext cx="2016224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i</a:t>
            </a:r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ti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393866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500">
        <p14:shred dir="out"/>
        <p:sndAc>
          <p:stSnd>
            <p:snd r:embed="rId5" name="wind.wav"/>
          </p:stSnd>
        </p:sndAc>
      </p:transition>
    </mc:Choice>
    <mc:Fallback>
      <p:transition spd="slow">
        <p:fade/>
        <p:sndAc>
          <p:stSnd>
            <p:snd r:embed="rId2" name="wind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 tmFilter="0,0; .5, 1; 1, 1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5" grpId="0"/>
      <p:bldP spid="19" grpId="0"/>
      <p:bldP spid="2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HECELER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07504" y="785516"/>
            <a:ext cx="1515616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251520" y="2969144"/>
            <a:ext cx="1080120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i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5" name="Düz Ok Bağlayıcısı 4"/>
          <p:cNvCxnSpPr/>
          <p:nvPr/>
        </p:nvCxnSpPr>
        <p:spPr>
          <a:xfrm>
            <a:off x="1187624" y="2062682"/>
            <a:ext cx="2160240" cy="43021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5" name="Dikdörtgen 14"/>
          <p:cNvSpPr/>
          <p:nvPr/>
        </p:nvSpPr>
        <p:spPr>
          <a:xfrm>
            <a:off x="2987824" y="1258052"/>
            <a:ext cx="1368152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16" name="Düz Ok Bağlayıcısı 15"/>
          <p:cNvCxnSpPr/>
          <p:nvPr/>
        </p:nvCxnSpPr>
        <p:spPr>
          <a:xfrm flipV="1">
            <a:off x="1187624" y="2708920"/>
            <a:ext cx="2736304" cy="144016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9" name="Dikdörtgen 18"/>
          <p:cNvSpPr/>
          <p:nvPr/>
        </p:nvSpPr>
        <p:spPr>
          <a:xfrm>
            <a:off x="3815916" y="1231544"/>
            <a:ext cx="1080120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i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20" name="Düz Ok Bağlayıcısı 19"/>
          <p:cNvCxnSpPr/>
          <p:nvPr/>
        </p:nvCxnSpPr>
        <p:spPr>
          <a:xfrm>
            <a:off x="3923928" y="2708920"/>
            <a:ext cx="432048" cy="172819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6" name="Dikdörtgen 25"/>
          <p:cNvSpPr/>
          <p:nvPr/>
        </p:nvSpPr>
        <p:spPr>
          <a:xfrm>
            <a:off x="3347864" y="4366420"/>
            <a:ext cx="2016224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ti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712867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500">
        <p14:shred dir="out"/>
        <p:sndAc>
          <p:stSnd>
            <p:snd r:embed="rId5" name="wind.wav"/>
          </p:stSnd>
        </p:sndAc>
      </p:transition>
    </mc:Choice>
    <mc:Fallback>
      <p:transition spd="slow">
        <p:fade/>
        <p:sndAc>
          <p:stSnd>
            <p:snd r:embed="rId2" name="wind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 tmFilter="0,0; .5, 1; 1, 1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5" grpId="0"/>
      <p:bldP spid="19" grpId="0"/>
      <p:bldP spid="2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HECELER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07504" y="785516"/>
            <a:ext cx="1515616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ti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251520" y="2969144"/>
            <a:ext cx="1080120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5" name="Düz Ok Bağlayıcısı 4"/>
          <p:cNvCxnSpPr/>
          <p:nvPr/>
        </p:nvCxnSpPr>
        <p:spPr>
          <a:xfrm>
            <a:off x="1187624" y="2062682"/>
            <a:ext cx="2160240" cy="43021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5" name="Dikdörtgen 14"/>
          <p:cNvSpPr/>
          <p:nvPr/>
        </p:nvSpPr>
        <p:spPr>
          <a:xfrm>
            <a:off x="2987824" y="1258052"/>
            <a:ext cx="1368152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ti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16" name="Düz Ok Bağlayıcısı 15"/>
          <p:cNvCxnSpPr/>
          <p:nvPr/>
        </p:nvCxnSpPr>
        <p:spPr>
          <a:xfrm flipV="1">
            <a:off x="1187624" y="2708920"/>
            <a:ext cx="2736304" cy="144016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9" name="Dikdörtgen 18"/>
          <p:cNvSpPr/>
          <p:nvPr/>
        </p:nvSpPr>
        <p:spPr>
          <a:xfrm>
            <a:off x="4050365" y="1231544"/>
            <a:ext cx="1080120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20" name="Düz Ok Bağlayıcısı 19"/>
          <p:cNvCxnSpPr/>
          <p:nvPr/>
        </p:nvCxnSpPr>
        <p:spPr>
          <a:xfrm>
            <a:off x="3923928" y="2708920"/>
            <a:ext cx="432048" cy="172819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6" name="Dikdörtgen 25"/>
          <p:cNvSpPr/>
          <p:nvPr/>
        </p:nvSpPr>
        <p:spPr>
          <a:xfrm>
            <a:off x="3347864" y="4366420"/>
            <a:ext cx="2016224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25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tit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285692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500">
        <p14:shred dir="out"/>
        <p:sndAc>
          <p:stSnd>
            <p:snd r:embed="rId5" name="wind.wav"/>
          </p:stSnd>
        </p:sndAc>
      </p:transition>
    </mc:Choice>
    <mc:Fallback>
      <p:transition spd="slow">
        <p:fade/>
        <p:sndAc>
          <p:stSnd>
            <p:snd r:embed="rId2" name="wind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 tmFilter="0,0; .5, 1; 1, 1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5" grpId="0"/>
      <p:bldP spid="19" grpId="0"/>
      <p:bldP spid="2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HECELER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07504" y="785516"/>
            <a:ext cx="1515616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ti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251520" y="2969144"/>
            <a:ext cx="1080120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5" name="Düz Ok Bağlayıcısı 4"/>
          <p:cNvCxnSpPr/>
          <p:nvPr/>
        </p:nvCxnSpPr>
        <p:spPr>
          <a:xfrm>
            <a:off x="1187624" y="2062682"/>
            <a:ext cx="2160240" cy="43021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5" name="Dikdörtgen 14"/>
          <p:cNvSpPr/>
          <p:nvPr/>
        </p:nvSpPr>
        <p:spPr>
          <a:xfrm>
            <a:off x="2987824" y="1258052"/>
            <a:ext cx="1368152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ti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16" name="Düz Ok Bağlayıcısı 15"/>
          <p:cNvCxnSpPr/>
          <p:nvPr/>
        </p:nvCxnSpPr>
        <p:spPr>
          <a:xfrm flipV="1">
            <a:off x="1187624" y="2708920"/>
            <a:ext cx="2736304" cy="144016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9" name="Dikdörtgen 18"/>
          <p:cNvSpPr/>
          <p:nvPr/>
        </p:nvSpPr>
        <p:spPr>
          <a:xfrm>
            <a:off x="4050365" y="1231544"/>
            <a:ext cx="1080120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20" name="Düz Ok Bağlayıcısı 19"/>
          <p:cNvCxnSpPr/>
          <p:nvPr/>
        </p:nvCxnSpPr>
        <p:spPr>
          <a:xfrm>
            <a:off x="3923928" y="2708920"/>
            <a:ext cx="432048" cy="172819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6" name="Dikdörtgen 25"/>
          <p:cNvSpPr/>
          <p:nvPr/>
        </p:nvSpPr>
        <p:spPr>
          <a:xfrm>
            <a:off x="3347864" y="4366420"/>
            <a:ext cx="2016224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25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til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960246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500">
        <p14:shred dir="out"/>
        <p:sndAc>
          <p:stSnd>
            <p:snd r:embed="rId5" name="wind.wav"/>
          </p:stSnd>
        </p:sndAc>
      </p:transition>
    </mc:Choice>
    <mc:Fallback>
      <p:transition spd="slow">
        <p:fade/>
        <p:sndAc>
          <p:stSnd>
            <p:snd r:embed="rId2" name="wind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 tmFilter="0,0; .5, 1; 1, 1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5" grpId="0"/>
      <p:bldP spid="19" grpId="0"/>
      <p:bldP spid="2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KELİMELER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07504" y="785516"/>
            <a:ext cx="1515616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a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07504" y="2969144"/>
            <a:ext cx="1515616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li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5" name="Düz Ok Bağlayıcısı 4"/>
          <p:cNvCxnSpPr/>
          <p:nvPr/>
        </p:nvCxnSpPr>
        <p:spPr>
          <a:xfrm>
            <a:off x="1187624" y="2062682"/>
            <a:ext cx="2160240" cy="43021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5" name="Dikdörtgen 14"/>
          <p:cNvSpPr/>
          <p:nvPr/>
        </p:nvSpPr>
        <p:spPr>
          <a:xfrm>
            <a:off x="2987824" y="1258052"/>
            <a:ext cx="1368152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a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16" name="Düz Ok Bağlayıcısı 15"/>
          <p:cNvCxnSpPr/>
          <p:nvPr/>
        </p:nvCxnSpPr>
        <p:spPr>
          <a:xfrm flipV="1">
            <a:off x="1475656" y="2708920"/>
            <a:ext cx="2448272" cy="144016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9" name="Dikdörtgen 18"/>
          <p:cNvSpPr/>
          <p:nvPr/>
        </p:nvSpPr>
        <p:spPr>
          <a:xfrm>
            <a:off x="4050364" y="1231544"/>
            <a:ext cx="1457740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li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20" name="Düz Ok Bağlayıcısı 19"/>
          <p:cNvCxnSpPr/>
          <p:nvPr/>
        </p:nvCxnSpPr>
        <p:spPr>
          <a:xfrm>
            <a:off x="3923928" y="2708920"/>
            <a:ext cx="432048" cy="172819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6" name="Dikdörtgen 25"/>
          <p:cNvSpPr/>
          <p:nvPr/>
        </p:nvSpPr>
        <p:spPr>
          <a:xfrm>
            <a:off x="2771800" y="4366420"/>
            <a:ext cx="3456384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A</a:t>
            </a:r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li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170219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500">
        <p14:shred dir="out"/>
        <p:sndAc>
          <p:stSnd>
            <p:snd r:embed="rId5" name="wind.wav"/>
          </p:stSnd>
        </p:sndAc>
      </p:transition>
    </mc:Choice>
    <mc:Fallback>
      <p:transition spd="slow">
        <p:fade/>
        <p:sndAc>
          <p:stSnd>
            <p:snd r:embed="rId2" name="wind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 tmFilter="0,0; .5, 1; 1, 1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5" grpId="0"/>
      <p:bldP spid="19" grpId="0"/>
      <p:bldP spid="2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KELİMELER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07504" y="785516"/>
            <a:ext cx="1515616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i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07504" y="2969144"/>
            <a:ext cx="1515616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le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5" name="Düz Ok Bağlayıcısı 4"/>
          <p:cNvCxnSpPr/>
          <p:nvPr/>
        </p:nvCxnSpPr>
        <p:spPr>
          <a:xfrm>
            <a:off x="1187624" y="2062682"/>
            <a:ext cx="2160240" cy="43021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5" name="Dikdörtgen 14"/>
          <p:cNvSpPr/>
          <p:nvPr/>
        </p:nvSpPr>
        <p:spPr>
          <a:xfrm>
            <a:off x="2987824" y="1258052"/>
            <a:ext cx="1368152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i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16" name="Düz Ok Bağlayıcısı 15"/>
          <p:cNvCxnSpPr/>
          <p:nvPr/>
        </p:nvCxnSpPr>
        <p:spPr>
          <a:xfrm flipV="1">
            <a:off x="1475656" y="2708920"/>
            <a:ext cx="2448272" cy="144016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9" name="Dikdörtgen 18"/>
          <p:cNvSpPr/>
          <p:nvPr/>
        </p:nvSpPr>
        <p:spPr>
          <a:xfrm>
            <a:off x="3923928" y="1170423"/>
            <a:ext cx="1457740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le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20" name="Düz Ok Bağlayıcısı 19"/>
          <p:cNvCxnSpPr/>
          <p:nvPr/>
        </p:nvCxnSpPr>
        <p:spPr>
          <a:xfrm>
            <a:off x="3923928" y="2708920"/>
            <a:ext cx="432048" cy="172819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6" name="Dikdörtgen 25"/>
          <p:cNvSpPr/>
          <p:nvPr/>
        </p:nvSpPr>
        <p:spPr>
          <a:xfrm>
            <a:off x="2771800" y="4366420"/>
            <a:ext cx="3456384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i</a:t>
            </a:r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le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643675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500">
        <p14:shred dir="out"/>
        <p:sndAc>
          <p:stSnd>
            <p:snd r:embed="rId5" name="wind.wav"/>
          </p:stSnd>
        </p:sndAc>
      </p:transition>
    </mc:Choice>
    <mc:Fallback>
      <p:transition spd="slow">
        <p:fade/>
        <p:sndAc>
          <p:stSnd>
            <p:snd r:embed="rId2" name="wind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 tmFilter="0,0; .5, 1; 1, 1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5" grpId="0"/>
      <p:bldP spid="19" grpId="0"/>
      <p:bldP spid="2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0"/>
            <a:ext cx="4341832" cy="3356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55976" y="0"/>
            <a:ext cx="4788024" cy="3356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4"/>
          <p:cNvPicPr>
            <a:picLocks noChangeAspect="1" noChangeArrowheads="1" noCrop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3356992"/>
            <a:ext cx="4341832" cy="35010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 noCrop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55976" y="3356992"/>
            <a:ext cx="4788024" cy="35010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4144" y="53442"/>
            <a:ext cx="434183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err="1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itchFamily="2" charset="0"/>
              </a:rPr>
              <a:t>motors</a:t>
            </a:r>
            <a:r>
              <a:rPr lang="tr-TR" sz="5400" b="1" cap="none" spc="0" dirty="0" err="1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itchFamily="2" charset="0"/>
              </a:rPr>
              <a:t>i</a:t>
            </a:r>
            <a:r>
              <a:rPr lang="tr-TR" sz="5400" b="1" cap="none" spc="0" dirty="0" err="1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itchFamily="2" charset="0"/>
              </a:rPr>
              <a:t>klet</a:t>
            </a:r>
            <a:endParaRPr lang="tr-TR" sz="54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4774695" y="165183"/>
            <a:ext cx="390176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itchFamily="2" charset="0"/>
              </a:rPr>
              <a:t>araba</a:t>
            </a:r>
            <a:endParaRPr lang="tr-TR" sz="80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241320" y="3624589"/>
            <a:ext cx="3111750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itchFamily="2" charset="0"/>
              </a:rPr>
              <a:t>taks</a:t>
            </a:r>
            <a:r>
              <a:rPr lang="tr-TR" sz="96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itchFamily="2" charset="0"/>
              </a:rPr>
              <a:t>i</a:t>
            </a:r>
            <a:endParaRPr lang="tr-TR" sz="96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5147011" y="3006413"/>
            <a:ext cx="1944764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itchFamily="2" charset="0"/>
              </a:rPr>
              <a:t>d</a:t>
            </a:r>
            <a:r>
              <a:rPr lang="tr-TR" sz="96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itchFamily="2" charset="0"/>
              </a:rPr>
              <a:t>i</a:t>
            </a:r>
            <a:r>
              <a:rPr lang="tr-TR" sz="96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itchFamily="2" charset="0"/>
              </a:rPr>
              <a:t>ş</a:t>
            </a:r>
            <a:endParaRPr lang="tr-TR" sz="96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735738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500">
        <p14:shred dir="out"/>
        <p:sndAc>
          <p:stSnd>
            <p:snd r:embed="rId9" name="wind.wav"/>
          </p:stSnd>
        </p:sndAc>
      </p:transition>
    </mc:Choice>
    <mc:Fallback>
      <p:transition spd="slow">
        <p:fade/>
        <p:sndAc>
          <p:stSnd>
            <p:snd r:embed="rId2" name="wind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KELİMELER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07504" y="785516"/>
            <a:ext cx="1515616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07504" y="2969144"/>
            <a:ext cx="1515616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li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5" name="Düz Ok Bağlayıcısı 4"/>
          <p:cNvCxnSpPr/>
          <p:nvPr/>
        </p:nvCxnSpPr>
        <p:spPr>
          <a:xfrm>
            <a:off x="1187624" y="2062682"/>
            <a:ext cx="2160240" cy="43021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5" name="Dikdörtgen 14"/>
          <p:cNvSpPr/>
          <p:nvPr/>
        </p:nvSpPr>
        <p:spPr>
          <a:xfrm>
            <a:off x="2987824" y="1258052"/>
            <a:ext cx="1368152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16" name="Düz Ok Bağlayıcısı 15"/>
          <p:cNvCxnSpPr/>
          <p:nvPr/>
        </p:nvCxnSpPr>
        <p:spPr>
          <a:xfrm flipV="1">
            <a:off x="1475656" y="2708920"/>
            <a:ext cx="2448272" cy="144016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9" name="Dikdörtgen 18"/>
          <p:cNvSpPr/>
          <p:nvPr/>
        </p:nvSpPr>
        <p:spPr>
          <a:xfrm>
            <a:off x="3923928" y="1170423"/>
            <a:ext cx="1457740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li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20" name="Düz Ok Bağlayıcısı 19"/>
          <p:cNvCxnSpPr/>
          <p:nvPr/>
        </p:nvCxnSpPr>
        <p:spPr>
          <a:xfrm>
            <a:off x="3923928" y="2708920"/>
            <a:ext cx="432048" cy="172819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6" name="Dikdörtgen 25"/>
          <p:cNvSpPr/>
          <p:nvPr/>
        </p:nvSpPr>
        <p:spPr>
          <a:xfrm>
            <a:off x="2771800" y="4366420"/>
            <a:ext cx="3456384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</a:t>
            </a:r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li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751671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500">
        <p14:shred dir="out"/>
        <p:sndAc>
          <p:stSnd>
            <p:snd r:embed="rId5" name="wind.wav"/>
          </p:stSnd>
        </p:sndAc>
      </p:transition>
    </mc:Choice>
    <mc:Fallback>
      <p:transition spd="slow">
        <p:fade/>
        <p:sndAc>
          <p:stSnd>
            <p:snd r:embed="rId2" name="wind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 tmFilter="0,0; .5, 1; 1, 1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5" grpId="0"/>
      <p:bldP spid="19" grpId="0"/>
      <p:bldP spid="2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KELİMELER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07504" y="785516"/>
            <a:ext cx="1515616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el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07504" y="2969144"/>
            <a:ext cx="1515616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li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5" name="Düz Ok Bağlayıcısı 4"/>
          <p:cNvCxnSpPr/>
          <p:nvPr/>
        </p:nvCxnSpPr>
        <p:spPr>
          <a:xfrm>
            <a:off x="1187624" y="2062682"/>
            <a:ext cx="2160240" cy="43021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5" name="Dikdörtgen 14"/>
          <p:cNvSpPr/>
          <p:nvPr/>
        </p:nvSpPr>
        <p:spPr>
          <a:xfrm>
            <a:off x="2987824" y="1258052"/>
            <a:ext cx="1368152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el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16" name="Düz Ok Bağlayıcısı 15"/>
          <p:cNvCxnSpPr/>
          <p:nvPr/>
        </p:nvCxnSpPr>
        <p:spPr>
          <a:xfrm flipV="1">
            <a:off x="1475656" y="2708920"/>
            <a:ext cx="2448272" cy="144016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9" name="Dikdörtgen 18"/>
          <p:cNvSpPr/>
          <p:nvPr/>
        </p:nvSpPr>
        <p:spPr>
          <a:xfrm>
            <a:off x="4166727" y="1176075"/>
            <a:ext cx="1457740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li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20" name="Düz Ok Bağlayıcısı 19"/>
          <p:cNvCxnSpPr/>
          <p:nvPr/>
        </p:nvCxnSpPr>
        <p:spPr>
          <a:xfrm>
            <a:off x="3923928" y="2708920"/>
            <a:ext cx="432048" cy="172819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6" name="Dikdörtgen 25"/>
          <p:cNvSpPr/>
          <p:nvPr/>
        </p:nvSpPr>
        <p:spPr>
          <a:xfrm>
            <a:off x="2771800" y="4366420"/>
            <a:ext cx="3456384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25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el</a:t>
            </a:r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li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266745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500">
        <p14:shred dir="out"/>
        <p:sndAc>
          <p:stSnd>
            <p:snd r:embed="rId5" name="wind.wav"/>
          </p:stSnd>
        </p:sndAc>
      </p:transition>
    </mc:Choice>
    <mc:Fallback>
      <p:transition spd="slow">
        <p:fade/>
        <p:sndAc>
          <p:stSnd>
            <p:snd r:embed="rId2" name="wind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 tmFilter="0,0; .5, 1; 1, 1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5" grpId="0"/>
      <p:bldP spid="19" grpId="0"/>
      <p:bldP spid="2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KELİMELER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07504" y="785516"/>
            <a:ext cx="1515616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et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07504" y="2969144"/>
            <a:ext cx="1515616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li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5" name="Düz Ok Bağlayıcısı 4"/>
          <p:cNvCxnSpPr/>
          <p:nvPr/>
        </p:nvCxnSpPr>
        <p:spPr>
          <a:xfrm>
            <a:off x="1187624" y="2062682"/>
            <a:ext cx="2160240" cy="43021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5" name="Dikdörtgen 14"/>
          <p:cNvSpPr/>
          <p:nvPr/>
        </p:nvSpPr>
        <p:spPr>
          <a:xfrm>
            <a:off x="2915816" y="1258052"/>
            <a:ext cx="1440160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et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16" name="Düz Ok Bağlayıcısı 15"/>
          <p:cNvCxnSpPr/>
          <p:nvPr/>
        </p:nvCxnSpPr>
        <p:spPr>
          <a:xfrm flipV="1">
            <a:off x="1475656" y="2708920"/>
            <a:ext cx="2448272" cy="144016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9" name="Dikdörtgen 18"/>
          <p:cNvSpPr/>
          <p:nvPr/>
        </p:nvSpPr>
        <p:spPr>
          <a:xfrm>
            <a:off x="4166727" y="1176075"/>
            <a:ext cx="1457740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li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20" name="Düz Ok Bağlayıcısı 19"/>
          <p:cNvCxnSpPr/>
          <p:nvPr/>
        </p:nvCxnSpPr>
        <p:spPr>
          <a:xfrm>
            <a:off x="3923928" y="2708920"/>
            <a:ext cx="432048" cy="172819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6" name="Dikdörtgen 25"/>
          <p:cNvSpPr/>
          <p:nvPr/>
        </p:nvSpPr>
        <p:spPr>
          <a:xfrm>
            <a:off x="2771800" y="4366420"/>
            <a:ext cx="3456384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25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et</a:t>
            </a:r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li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677303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500">
        <p14:shred dir="out"/>
        <p:sndAc>
          <p:stSnd>
            <p:snd r:embed="rId5" name="wind.wav"/>
          </p:stSnd>
        </p:sndAc>
      </p:transition>
    </mc:Choice>
    <mc:Fallback>
      <p:transition spd="slow">
        <p:fade/>
        <p:sndAc>
          <p:stSnd>
            <p:snd r:embed="rId2" name="wind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 tmFilter="0,0; .5, 1; 1, 1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5" grpId="0"/>
      <p:bldP spid="19" grpId="0"/>
      <p:bldP spid="2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KELİMELER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07504" y="785516"/>
            <a:ext cx="1515616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et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07504" y="2969144"/>
            <a:ext cx="1515616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i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5" name="Düz Ok Bağlayıcısı 4"/>
          <p:cNvCxnSpPr/>
          <p:nvPr/>
        </p:nvCxnSpPr>
        <p:spPr>
          <a:xfrm>
            <a:off x="1187624" y="2062682"/>
            <a:ext cx="2160240" cy="43021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5" name="Dikdörtgen 14"/>
          <p:cNvSpPr/>
          <p:nvPr/>
        </p:nvSpPr>
        <p:spPr>
          <a:xfrm>
            <a:off x="2915816" y="1258052"/>
            <a:ext cx="1440160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et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16" name="Düz Ok Bağlayıcısı 15"/>
          <p:cNvCxnSpPr/>
          <p:nvPr/>
        </p:nvCxnSpPr>
        <p:spPr>
          <a:xfrm flipV="1">
            <a:off x="1475656" y="2708920"/>
            <a:ext cx="2448272" cy="144016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9" name="Dikdörtgen 18"/>
          <p:cNvSpPr/>
          <p:nvPr/>
        </p:nvSpPr>
        <p:spPr>
          <a:xfrm>
            <a:off x="3843130" y="1209986"/>
            <a:ext cx="1457740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i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20" name="Düz Ok Bağlayıcısı 19"/>
          <p:cNvCxnSpPr/>
          <p:nvPr/>
        </p:nvCxnSpPr>
        <p:spPr>
          <a:xfrm>
            <a:off x="3923928" y="2708920"/>
            <a:ext cx="432048" cy="172819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6" name="Dikdörtgen 25"/>
          <p:cNvSpPr/>
          <p:nvPr/>
        </p:nvSpPr>
        <p:spPr>
          <a:xfrm>
            <a:off x="2771800" y="4366420"/>
            <a:ext cx="3456384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25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</a:t>
            </a:r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ti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777819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500">
        <p14:shred dir="out"/>
        <p:sndAc>
          <p:stSnd>
            <p:snd r:embed="rId5" name="wind.wav"/>
          </p:stSnd>
        </p:sndAc>
      </p:transition>
    </mc:Choice>
    <mc:Fallback>
      <p:transition spd="slow">
        <p:fade/>
        <p:sndAc>
          <p:stSnd>
            <p:snd r:embed="rId2" name="wind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 tmFilter="0,0; .5, 1; 1, 1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5" grpId="0"/>
      <p:bldP spid="19" grpId="0"/>
      <p:bldP spid="2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KELİMELER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07504" y="785516"/>
            <a:ext cx="1515616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et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07504" y="2969144"/>
            <a:ext cx="1515616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ti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5" name="Düz Ok Bağlayıcısı 4"/>
          <p:cNvCxnSpPr/>
          <p:nvPr/>
        </p:nvCxnSpPr>
        <p:spPr>
          <a:xfrm>
            <a:off x="1385744" y="2157117"/>
            <a:ext cx="1962120" cy="33577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5" name="Dikdörtgen 14"/>
          <p:cNvSpPr/>
          <p:nvPr/>
        </p:nvSpPr>
        <p:spPr>
          <a:xfrm>
            <a:off x="2915816" y="1258052"/>
            <a:ext cx="1440160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et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16" name="Düz Ok Bağlayıcısı 15"/>
          <p:cNvCxnSpPr/>
          <p:nvPr/>
        </p:nvCxnSpPr>
        <p:spPr>
          <a:xfrm flipV="1">
            <a:off x="1475656" y="2708920"/>
            <a:ext cx="2448272" cy="144016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9" name="Dikdörtgen 18"/>
          <p:cNvSpPr/>
          <p:nvPr/>
        </p:nvSpPr>
        <p:spPr>
          <a:xfrm>
            <a:off x="4139952" y="1242430"/>
            <a:ext cx="1457740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ti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20" name="Düz Ok Bağlayıcısı 19"/>
          <p:cNvCxnSpPr/>
          <p:nvPr/>
        </p:nvCxnSpPr>
        <p:spPr>
          <a:xfrm>
            <a:off x="3923928" y="2708920"/>
            <a:ext cx="432048" cy="172819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6" name="Dikdörtgen 25"/>
          <p:cNvSpPr/>
          <p:nvPr/>
        </p:nvSpPr>
        <p:spPr>
          <a:xfrm>
            <a:off x="2771800" y="4366420"/>
            <a:ext cx="3456384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25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et</a:t>
            </a:r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ti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101040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500">
        <p14:shred dir="out"/>
        <p:sndAc>
          <p:stSnd>
            <p:snd r:embed="rId5" name="wind.wav"/>
          </p:stSnd>
        </p:sndAc>
      </p:transition>
    </mc:Choice>
    <mc:Fallback>
      <p:transition spd="slow">
        <p:fade/>
        <p:sndAc>
          <p:stSnd>
            <p:snd r:embed="rId2" name="wind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 tmFilter="0,0; .5, 1; 1, 1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5" grpId="0"/>
      <p:bldP spid="19" grpId="0"/>
      <p:bldP spid="2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KELİMELER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07504" y="785516"/>
            <a:ext cx="1515616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it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07504" y="2969144"/>
            <a:ext cx="1515616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ti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5" name="Düz Ok Bağlayıcısı 4"/>
          <p:cNvCxnSpPr/>
          <p:nvPr/>
        </p:nvCxnSpPr>
        <p:spPr>
          <a:xfrm>
            <a:off x="1385744" y="2157117"/>
            <a:ext cx="1962120" cy="33577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5" name="Dikdörtgen 14"/>
          <p:cNvSpPr/>
          <p:nvPr/>
        </p:nvSpPr>
        <p:spPr>
          <a:xfrm>
            <a:off x="2915816" y="1258052"/>
            <a:ext cx="1440160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it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16" name="Düz Ok Bağlayıcısı 15"/>
          <p:cNvCxnSpPr/>
          <p:nvPr/>
        </p:nvCxnSpPr>
        <p:spPr>
          <a:xfrm flipV="1">
            <a:off x="1475656" y="2708920"/>
            <a:ext cx="2448272" cy="144016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9" name="Dikdörtgen 18"/>
          <p:cNvSpPr/>
          <p:nvPr/>
        </p:nvSpPr>
        <p:spPr>
          <a:xfrm>
            <a:off x="4139952" y="1242430"/>
            <a:ext cx="1457740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ti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20" name="Düz Ok Bağlayıcısı 19"/>
          <p:cNvCxnSpPr/>
          <p:nvPr/>
        </p:nvCxnSpPr>
        <p:spPr>
          <a:xfrm>
            <a:off x="3923928" y="2708920"/>
            <a:ext cx="432048" cy="172819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6" name="Dikdörtgen 25"/>
          <p:cNvSpPr/>
          <p:nvPr/>
        </p:nvSpPr>
        <p:spPr>
          <a:xfrm>
            <a:off x="2771800" y="4366420"/>
            <a:ext cx="3456384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25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it</a:t>
            </a:r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ti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579618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500">
        <p14:shred dir="out"/>
        <p:sndAc>
          <p:stSnd>
            <p:snd r:embed="rId5" name="wind.wav"/>
          </p:stSnd>
        </p:sndAc>
      </p:transition>
    </mc:Choice>
    <mc:Fallback>
      <p:transition spd="slow">
        <p:fade/>
        <p:sndAc>
          <p:stSnd>
            <p:snd r:embed="rId2" name="wind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 tmFilter="0,0; .5, 1; 1, 1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5" grpId="0"/>
      <p:bldP spid="19" grpId="0"/>
      <p:bldP spid="2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KELİMELER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07504" y="785516"/>
            <a:ext cx="1515616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te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07504" y="2969144"/>
            <a:ext cx="1515616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li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5" name="Düz Ok Bağlayıcısı 4"/>
          <p:cNvCxnSpPr/>
          <p:nvPr/>
        </p:nvCxnSpPr>
        <p:spPr>
          <a:xfrm>
            <a:off x="1385744" y="2157117"/>
            <a:ext cx="1962120" cy="33577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5" name="Dikdörtgen 14"/>
          <p:cNvSpPr/>
          <p:nvPr/>
        </p:nvSpPr>
        <p:spPr>
          <a:xfrm>
            <a:off x="2915816" y="1258052"/>
            <a:ext cx="1440160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te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16" name="Düz Ok Bağlayıcısı 15"/>
          <p:cNvCxnSpPr/>
          <p:nvPr/>
        </p:nvCxnSpPr>
        <p:spPr>
          <a:xfrm flipV="1">
            <a:off x="1475656" y="2708920"/>
            <a:ext cx="2448272" cy="144016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9" name="Dikdörtgen 18"/>
          <p:cNvSpPr/>
          <p:nvPr/>
        </p:nvSpPr>
        <p:spPr>
          <a:xfrm>
            <a:off x="4067944" y="1242430"/>
            <a:ext cx="1457740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li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20" name="Düz Ok Bağlayıcısı 19"/>
          <p:cNvCxnSpPr/>
          <p:nvPr/>
        </p:nvCxnSpPr>
        <p:spPr>
          <a:xfrm>
            <a:off x="3923928" y="2708920"/>
            <a:ext cx="432048" cy="172819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6" name="Dikdörtgen 25"/>
          <p:cNvSpPr/>
          <p:nvPr/>
        </p:nvSpPr>
        <p:spPr>
          <a:xfrm>
            <a:off x="2771800" y="4366420"/>
            <a:ext cx="3456384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2500" b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te</a:t>
            </a:r>
            <a:r>
              <a:rPr lang="tr-TR" sz="12500" b="1" cap="none" spc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li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555188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500">
        <p14:shred dir="out"/>
        <p:sndAc>
          <p:stSnd>
            <p:snd r:embed="rId5" name="wind.wav"/>
          </p:stSnd>
        </p:sndAc>
      </p:transition>
    </mc:Choice>
    <mc:Fallback>
      <p:transition spd="slow">
        <p:fade/>
        <p:sndAc>
          <p:stSnd>
            <p:snd r:embed="rId2" name="wind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 tmFilter="0,0; .5, 1; 1, 1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5" grpId="0"/>
      <p:bldP spid="19" grpId="0"/>
      <p:bldP spid="2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KELİMELER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07504" y="785516"/>
            <a:ext cx="2016224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ta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07504" y="2969144"/>
            <a:ext cx="2160240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25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til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5" name="Düz Ok Bağlayıcısı 4"/>
          <p:cNvCxnSpPr/>
          <p:nvPr/>
        </p:nvCxnSpPr>
        <p:spPr>
          <a:xfrm>
            <a:off x="1475656" y="2062682"/>
            <a:ext cx="1584176" cy="26232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5" name="Dikdörtgen 14"/>
          <p:cNvSpPr/>
          <p:nvPr/>
        </p:nvSpPr>
        <p:spPr>
          <a:xfrm>
            <a:off x="2915816" y="1258052"/>
            <a:ext cx="2088232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ta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16" name="Düz Ok Bağlayıcısı 15"/>
          <p:cNvCxnSpPr/>
          <p:nvPr/>
        </p:nvCxnSpPr>
        <p:spPr>
          <a:xfrm flipV="1">
            <a:off x="2123728" y="2708920"/>
            <a:ext cx="1800200" cy="136815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9" name="Dikdörtgen 18"/>
          <p:cNvSpPr/>
          <p:nvPr/>
        </p:nvSpPr>
        <p:spPr>
          <a:xfrm>
            <a:off x="4716016" y="1185876"/>
            <a:ext cx="1961796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25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til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20" name="Düz Ok Bağlayıcısı 19"/>
          <p:cNvCxnSpPr/>
          <p:nvPr/>
        </p:nvCxnSpPr>
        <p:spPr>
          <a:xfrm>
            <a:off x="3923928" y="2708920"/>
            <a:ext cx="432048" cy="172819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6" name="Dikdörtgen 25"/>
          <p:cNvSpPr/>
          <p:nvPr/>
        </p:nvSpPr>
        <p:spPr>
          <a:xfrm>
            <a:off x="2771800" y="4366420"/>
            <a:ext cx="4032448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25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ta</a:t>
            </a:r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til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78723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500">
        <p14:shred dir="out"/>
        <p:sndAc>
          <p:stSnd>
            <p:snd r:embed="rId5" name="wind.wav"/>
          </p:stSnd>
        </p:sndAc>
      </p:transition>
    </mc:Choice>
    <mc:Fallback>
      <p:transition spd="slow">
        <p:fade/>
        <p:sndAc>
          <p:stSnd>
            <p:snd r:embed="rId2" name="wind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 tmFilter="0,0; .5, 1; 1, 1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5" grpId="0"/>
      <p:bldP spid="19" grpId="0"/>
      <p:bldP spid="2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KELİMELER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07504" y="691081"/>
            <a:ext cx="2016224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i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08653" y="2348880"/>
            <a:ext cx="2160240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le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167206" y="4325680"/>
            <a:ext cx="2160240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ti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6" name="Düz Ok Bağlayıcısı 5"/>
          <p:cNvCxnSpPr/>
          <p:nvPr/>
        </p:nvCxnSpPr>
        <p:spPr>
          <a:xfrm>
            <a:off x="1547664" y="1916832"/>
            <a:ext cx="1440160" cy="43204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1" name="Dikdörtgen 20"/>
          <p:cNvSpPr/>
          <p:nvPr/>
        </p:nvSpPr>
        <p:spPr>
          <a:xfrm>
            <a:off x="2483768" y="1257172"/>
            <a:ext cx="2016224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i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23" name="Düz Ok Bağlayıcısı 22"/>
          <p:cNvCxnSpPr/>
          <p:nvPr/>
        </p:nvCxnSpPr>
        <p:spPr>
          <a:xfrm flipV="1">
            <a:off x="1907704" y="2707018"/>
            <a:ext cx="2088232" cy="79399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7" name="Dikdörtgen 26"/>
          <p:cNvSpPr/>
          <p:nvPr/>
        </p:nvSpPr>
        <p:spPr>
          <a:xfrm>
            <a:off x="3679439" y="1186955"/>
            <a:ext cx="1540633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le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28" name="Düz Ok Bağlayıcısı 27"/>
          <p:cNvCxnSpPr/>
          <p:nvPr/>
        </p:nvCxnSpPr>
        <p:spPr>
          <a:xfrm flipV="1">
            <a:off x="1907704" y="2564904"/>
            <a:ext cx="3456384" cy="295232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31" name="Dikdörtgen 30"/>
          <p:cNvSpPr/>
          <p:nvPr/>
        </p:nvSpPr>
        <p:spPr>
          <a:xfrm>
            <a:off x="4593704" y="1124888"/>
            <a:ext cx="2160240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ti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34" name="Düz Ok Bağlayıcısı 33"/>
          <p:cNvCxnSpPr/>
          <p:nvPr/>
        </p:nvCxnSpPr>
        <p:spPr>
          <a:xfrm>
            <a:off x="5364088" y="2707017"/>
            <a:ext cx="504056" cy="173009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38" name="Dikdörtgen 37"/>
          <p:cNvSpPr/>
          <p:nvPr/>
        </p:nvSpPr>
        <p:spPr>
          <a:xfrm>
            <a:off x="4211961" y="4509264"/>
            <a:ext cx="4115442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i</a:t>
            </a:r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le</a:t>
            </a:r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ti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621658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500">
        <p14:shred dir="out"/>
        <p:sndAc>
          <p:stSnd>
            <p:snd r:embed="rId5" name="wind.wav"/>
          </p:stSnd>
        </p:sndAc>
      </p:transition>
    </mc:Choice>
    <mc:Fallback>
      <p:transition spd="slow">
        <p:fade/>
        <p:sndAc>
          <p:stSnd>
            <p:snd r:embed="rId2" name="wind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 tmFilter="0,0; .5, 1; 1, 1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 tmFilter="0,0; .5, 1; 1, 1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 tmFilter="0,0; .5, 1; 1, 1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 tmFilter="0,0; .5, 1; 1, 1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7" grpId="0"/>
      <p:bldP spid="21" grpId="0"/>
      <p:bldP spid="27" grpId="0"/>
      <p:bldP spid="31" grpId="0"/>
      <p:bldP spid="38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KELİMELER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07504" y="691081"/>
            <a:ext cx="2016224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i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08653" y="2348880"/>
            <a:ext cx="2160240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25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let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167206" y="4325680"/>
            <a:ext cx="2160240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ti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6" name="Düz Ok Bağlayıcısı 5"/>
          <p:cNvCxnSpPr/>
          <p:nvPr/>
        </p:nvCxnSpPr>
        <p:spPr>
          <a:xfrm>
            <a:off x="1547664" y="1916832"/>
            <a:ext cx="1440160" cy="43204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1" name="Dikdörtgen 20"/>
          <p:cNvSpPr/>
          <p:nvPr/>
        </p:nvSpPr>
        <p:spPr>
          <a:xfrm>
            <a:off x="2483768" y="1257172"/>
            <a:ext cx="2016224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i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23" name="Düz Ok Bağlayıcısı 22"/>
          <p:cNvCxnSpPr/>
          <p:nvPr/>
        </p:nvCxnSpPr>
        <p:spPr>
          <a:xfrm flipV="1">
            <a:off x="2123728" y="2707018"/>
            <a:ext cx="1872208" cy="79399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7" name="Dikdörtgen 26"/>
          <p:cNvSpPr/>
          <p:nvPr/>
        </p:nvSpPr>
        <p:spPr>
          <a:xfrm>
            <a:off x="3679439" y="1186955"/>
            <a:ext cx="2044689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25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let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28" name="Düz Ok Bağlayıcısı 27"/>
          <p:cNvCxnSpPr/>
          <p:nvPr/>
        </p:nvCxnSpPr>
        <p:spPr>
          <a:xfrm flipV="1">
            <a:off x="1907704" y="2564904"/>
            <a:ext cx="3456384" cy="295232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31" name="Dikdörtgen 30"/>
          <p:cNvSpPr/>
          <p:nvPr/>
        </p:nvSpPr>
        <p:spPr>
          <a:xfrm>
            <a:off x="5171036" y="1149149"/>
            <a:ext cx="2160240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ti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34" name="Düz Ok Bağlayıcısı 33"/>
          <p:cNvCxnSpPr/>
          <p:nvPr/>
        </p:nvCxnSpPr>
        <p:spPr>
          <a:xfrm>
            <a:off x="5364088" y="2707017"/>
            <a:ext cx="504056" cy="173009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38" name="Dikdörtgen 37"/>
          <p:cNvSpPr/>
          <p:nvPr/>
        </p:nvSpPr>
        <p:spPr>
          <a:xfrm>
            <a:off x="4211961" y="4509264"/>
            <a:ext cx="4115442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i</a:t>
            </a:r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let</a:t>
            </a:r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ti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27825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500">
        <p14:shred dir="out"/>
        <p:sndAc>
          <p:stSnd>
            <p:snd r:embed="rId5" name="wind.wav"/>
          </p:stSnd>
        </p:sndAc>
      </p:transition>
    </mc:Choice>
    <mc:Fallback>
      <p:transition spd="slow">
        <p:fade/>
        <p:sndAc>
          <p:stSnd>
            <p:snd r:embed="rId2" name="wind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 tmFilter="0,0; .5, 1; 1, 1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 tmFilter="0,0; .5, 1; 1, 1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 tmFilter="0,0; .5, 1; 1, 1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 tmFilter="0,0; .5, 1; 1, 1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7" grpId="0"/>
      <p:bldP spid="21" grpId="0"/>
      <p:bldP spid="27" grpId="0"/>
      <p:bldP spid="31" grpId="0"/>
      <p:bldP spid="3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4"/>
          </p:cNvPr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4"/>
          </p:cNvPr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4"/>
          </p:cNvPr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4"/>
          </p:cNvPr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0"/>
            <a:ext cx="4701872" cy="3068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 noCrop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16015" y="0"/>
            <a:ext cx="4297187" cy="3068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4"/>
          <p:cNvPicPr>
            <a:picLocks noChangeAspect="1" noChangeArrowheads="1" noCrop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2780928"/>
            <a:ext cx="4701872" cy="40770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 noCrop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16015" y="3068960"/>
            <a:ext cx="4427985" cy="37890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Baris Manco-Ali yazar Veli bozar (1)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10"/>
              </p:ext>
            </p:extLst>
          </p:nvPr>
        </p:nvPicPr>
        <p:blipFill>
          <a:blip r:embed="rId11" cstate="print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417816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500">
        <p14:shred dir="out"/>
        <p:sndAc>
          <p:stSnd>
            <p:snd r:embed="rId12" name="wind.wav"/>
          </p:stSnd>
        </p:sndAc>
      </p:transition>
    </mc:Choice>
    <mc:Fallback>
      <p:transition spd="slow">
        <p:fade/>
        <p:sndAc>
          <p:stSnd>
            <p:snd r:embed="rId3" name="wind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21833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2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KELİMELER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07504" y="691081"/>
            <a:ext cx="2016224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a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08653" y="2348880"/>
            <a:ext cx="2160240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25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til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167206" y="4325680"/>
            <a:ext cx="2160240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la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6" name="Düz Ok Bağlayıcısı 5"/>
          <p:cNvCxnSpPr/>
          <p:nvPr/>
        </p:nvCxnSpPr>
        <p:spPr>
          <a:xfrm>
            <a:off x="1547664" y="1916832"/>
            <a:ext cx="1440160" cy="43204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1" name="Dikdörtgen 20"/>
          <p:cNvSpPr/>
          <p:nvPr/>
        </p:nvSpPr>
        <p:spPr>
          <a:xfrm>
            <a:off x="2483768" y="1257172"/>
            <a:ext cx="2016224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a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23" name="Düz Ok Bağlayıcısı 22"/>
          <p:cNvCxnSpPr/>
          <p:nvPr/>
        </p:nvCxnSpPr>
        <p:spPr>
          <a:xfrm flipV="1">
            <a:off x="2123728" y="2707018"/>
            <a:ext cx="1872208" cy="79399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7" name="Dikdörtgen 26"/>
          <p:cNvSpPr/>
          <p:nvPr/>
        </p:nvSpPr>
        <p:spPr>
          <a:xfrm>
            <a:off x="3856112" y="1183621"/>
            <a:ext cx="2044689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25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til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28" name="Düz Ok Bağlayıcısı 27"/>
          <p:cNvCxnSpPr/>
          <p:nvPr/>
        </p:nvCxnSpPr>
        <p:spPr>
          <a:xfrm flipV="1">
            <a:off x="1907704" y="2564904"/>
            <a:ext cx="3456384" cy="295232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31" name="Dikdörtgen 30"/>
          <p:cNvSpPr/>
          <p:nvPr/>
        </p:nvSpPr>
        <p:spPr>
          <a:xfrm>
            <a:off x="5481363" y="1149149"/>
            <a:ext cx="2160240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la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34" name="Düz Ok Bağlayıcısı 33"/>
          <p:cNvCxnSpPr/>
          <p:nvPr/>
        </p:nvCxnSpPr>
        <p:spPr>
          <a:xfrm>
            <a:off x="5364088" y="2707017"/>
            <a:ext cx="504056" cy="173009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38" name="Dikdörtgen 37"/>
          <p:cNvSpPr/>
          <p:nvPr/>
        </p:nvSpPr>
        <p:spPr>
          <a:xfrm>
            <a:off x="3059832" y="4509264"/>
            <a:ext cx="5267571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A</a:t>
            </a:r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til</a:t>
            </a:r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la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691824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500">
        <p14:shred dir="out"/>
        <p:sndAc>
          <p:stSnd>
            <p:snd r:embed="rId5" name="wind.wav"/>
          </p:stSnd>
        </p:sndAc>
      </p:transition>
    </mc:Choice>
    <mc:Fallback>
      <p:transition spd="slow">
        <p:fade/>
        <p:sndAc>
          <p:stSnd>
            <p:snd r:embed="rId2" name="wind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 tmFilter="0,0; .5, 1; 1, 1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 tmFilter="0,0; .5, 1; 1, 1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 tmFilter="0,0; .5, 1; 1, 1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 tmFilter="0,0; .5, 1; 1, 1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7" grpId="0"/>
      <p:bldP spid="21" grpId="0"/>
      <p:bldP spid="27" grpId="0"/>
      <p:bldP spid="31" grpId="0"/>
      <p:bldP spid="38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KELİMELER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07504" y="691081"/>
            <a:ext cx="2016224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la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08653" y="2348880"/>
            <a:ext cx="2160240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le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167206" y="4325680"/>
            <a:ext cx="2160240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li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6" name="Düz Ok Bağlayıcısı 5"/>
          <p:cNvCxnSpPr/>
          <p:nvPr/>
        </p:nvCxnSpPr>
        <p:spPr>
          <a:xfrm>
            <a:off x="1547664" y="1916832"/>
            <a:ext cx="1440160" cy="43204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1" name="Dikdörtgen 20"/>
          <p:cNvSpPr/>
          <p:nvPr/>
        </p:nvSpPr>
        <p:spPr>
          <a:xfrm>
            <a:off x="2483768" y="1257172"/>
            <a:ext cx="2016224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la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23" name="Düz Ok Bağlayıcısı 22"/>
          <p:cNvCxnSpPr/>
          <p:nvPr/>
        </p:nvCxnSpPr>
        <p:spPr>
          <a:xfrm flipV="1">
            <a:off x="1907704" y="2707018"/>
            <a:ext cx="2088232" cy="79399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7" name="Dikdörtgen 26"/>
          <p:cNvSpPr/>
          <p:nvPr/>
        </p:nvSpPr>
        <p:spPr>
          <a:xfrm>
            <a:off x="3856112" y="1183621"/>
            <a:ext cx="2044689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le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28" name="Düz Ok Bağlayıcısı 27"/>
          <p:cNvCxnSpPr/>
          <p:nvPr/>
        </p:nvCxnSpPr>
        <p:spPr>
          <a:xfrm flipV="1">
            <a:off x="1907704" y="2564904"/>
            <a:ext cx="3456384" cy="295232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31" name="Dikdörtgen 30"/>
          <p:cNvSpPr/>
          <p:nvPr/>
        </p:nvSpPr>
        <p:spPr>
          <a:xfrm>
            <a:off x="5220072" y="1149149"/>
            <a:ext cx="1800200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li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34" name="Düz Ok Bağlayıcısı 33"/>
          <p:cNvCxnSpPr/>
          <p:nvPr/>
        </p:nvCxnSpPr>
        <p:spPr>
          <a:xfrm>
            <a:off x="5364088" y="2707017"/>
            <a:ext cx="504056" cy="173009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38" name="Dikdörtgen 37"/>
          <p:cNvSpPr/>
          <p:nvPr/>
        </p:nvSpPr>
        <p:spPr>
          <a:xfrm>
            <a:off x="3059832" y="4509264"/>
            <a:ext cx="5267571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la</a:t>
            </a:r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le</a:t>
            </a:r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li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994110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500">
        <p14:shred dir="out"/>
        <p:sndAc>
          <p:stSnd>
            <p:snd r:embed="rId5" name="wind.wav"/>
          </p:stSnd>
        </p:sndAc>
      </p:transition>
    </mc:Choice>
    <mc:Fallback>
      <p:transition spd="slow">
        <p:fade/>
        <p:sndAc>
          <p:stSnd>
            <p:snd r:embed="rId2" name="wind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 tmFilter="0,0; .5, 1; 1, 1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 tmFilter="0,0; .5, 1; 1, 1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 tmFilter="0,0; .5, 1; 1, 1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 tmFilter="0,0; .5, 1; 1, 1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7" grpId="0"/>
      <p:bldP spid="21" grpId="0"/>
      <p:bldP spid="27" grpId="0"/>
      <p:bldP spid="31" grpId="0"/>
      <p:bldP spid="38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KELİMELER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07504" y="691081"/>
            <a:ext cx="2016224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ta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08653" y="2348880"/>
            <a:ext cx="2160240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ti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167206" y="4325680"/>
            <a:ext cx="2160240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le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6" name="Düz Ok Bağlayıcısı 5"/>
          <p:cNvCxnSpPr/>
          <p:nvPr/>
        </p:nvCxnSpPr>
        <p:spPr>
          <a:xfrm>
            <a:off x="1547664" y="1916832"/>
            <a:ext cx="1440160" cy="43204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1" name="Dikdörtgen 20"/>
          <p:cNvSpPr/>
          <p:nvPr/>
        </p:nvSpPr>
        <p:spPr>
          <a:xfrm>
            <a:off x="2483768" y="1257172"/>
            <a:ext cx="2016224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ta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23" name="Düz Ok Bağlayıcısı 22"/>
          <p:cNvCxnSpPr/>
          <p:nvPr/>
        </p:nvCxnSpPr>
        <p:spPr>
          <a:xfrm flipV="1">
            <a:off x="1907704" y="2707018"/>
            <a:ext cx="2088232" cy="79399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7" name="Dikdörtgen 26"/>
          <p:cNvSpPr/>
          <p:nvPr/>
        </p:nvSpPr>
        <p:spPr>
          <a:xfrm>
            <a:off x="3856112" y="1183621"/>
            <a:ext cx="2044689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ti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28" name="Düz Ok Bağlayıcısı 27"/>
          <p:cNvCxnSpPr/>
          <p:nvPr/>
        </p:nvCxnSpPr>
        <p:spPr>
          <a:xfrm flipV="1">
            <a:off x="1907704" y="2564904"/>
            <a:ext cx="3456384" cy="295232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31" name="Dikdörtgen 30"/>
          <p:cNvSpPr/>
          <p:nvPr/>
        </p:nvSpPr>
        <p:spPr>
          <a:xfrm>
            <a:off x="5220072" y="1149149"/>
            <a:ext cx="1800200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le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34" name="Düz Ok Bağlayıcısı 33"/>
          <p:cNvCxnSpPr/>
          <p:nvPr/>
        </p:nvCxnSpPr>
        <p:spPr>
          <a:xfrm>
            <a:off x="5364088" y="2707017"/>
            <a:ext cx="504056" cy="173009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38" name="Dikdörtgen 37"/>
          <p:cNvSpPr/>
          <p:nvPr/>
        </p:nvSpPr>
        <p:spPr>
          <a:xfrm>
            <a:off x="3059832" y="4509264"/>
            <a:ext cx="5267571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ta</a:t>
            </a:r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ti</a:t>
            </a:r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le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461719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500">
        <p14:shred dir="out"/>
        <p:sndAc>
          <p:stSnd>
            <p:snd r:embed="rId5" name="wind.wav"/>
          </p:stSnd>
        </p:sndAc>
      </p:transition>
    </mc:Choice>
    <mc:Fallback>
      <p:transition spd="slow">
        <p:fade/>
        <p:sndAc>
          <p:stSnd>
            <p:snd r:embed="rId2" name="wind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 tmFilter="0,0; .5, 1; 1, 1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 tmFilter="0,0; .5, 1; 1, 1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 tmFilter="0,0; .5, 1; 1, 1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 tmFilter="0,0; .5, 1; 1, 1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7" grpId="0"/>
      <p:bldP spid="21" grpId="0"/>
      <p:bldP spid="27" grpId="0"/>
      <p:bldP spid="31" grpId="0"/>
      <p:bldP spid="38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CÜMLELER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07503" y="691081"/>
            <a:ext cx="8905699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</a:t>
            </a:r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la el </a:t>
            </a:r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et</a:t>
            </a:r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ti.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43810" y="1772816"/>
            <a:ext cx="8904549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La</a:t>
            </a:r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le </a:t>
            </a:r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</a:t>
            </a:r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li </a:t>
            </a:r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it</a:t>
            </a:r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ti.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136238" y="2996952"/>
            <a:ext cx="8845997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A</a:t>
            </a:r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ta el </a:t>
            </a:r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i</a:t>
            </a:r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le </a:t>
            </a:r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it</a:t>
            </a:r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ti.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173085" y="4077072"/>
            <a:ext cx="8845997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</a:t>
            </a:r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alat </a:t>
            </a:r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</a:t>
            </a:r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ti tat. 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137353" y="5301208"/>
            <a:ext cx="8845997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</a:t>
            </a:r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la, </a:t>
            </a:r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</a:t>
            </a:r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li </a:t>
            </a:r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la</a:t>
            </a:r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le</a:t>
            </a:r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li.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219491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500">
        <p14:shred dir="out"/>
        <p:sndAc>
          <p:stSnd>
            <p:snd r:embed="rId5" name="wind.wav"/>
          </p:stSnd>
        </p:sndAc>
      </p:transition>
    </mc:Choice>
    <mc:Fallback>
      <p:transition spd="slow">
        <p:fade/>
        <p:sndAc>
          <p:stSnd>
            <p:snd r:embed="rId2" name="wind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7" grpId="0"/>
      <p:bldP spid="12" grpId="0"/>
      <p:bldP spid="13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CÜMLELER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07503" y="691081"/>
            <a:ext cx="8905699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A</a:t>
            </a:r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li </a:t>
            </a:r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te</a:t>
            </a:r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li al.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43810" y="1772816"/>
            <a:ext cx="8904549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Al </a:t>
            </a:r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A</a:t>
            </a:r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li </a:t>
            </a:r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te</a:t>
            </a:r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li.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136238" y="2996952"/>
            <a:ext cx="8845997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At </a:t>
            </a:r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A</a:t>
            </a:r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li </a:t>
            </a:r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te</a:t>
            </a:r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li.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173085" y="4077072"/>
            <a:ext cx="8845997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A</a:t>
            </a:r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li </a:t>
            </a:r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el</a:t>
            </a:r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li </a:t>
            </a:r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a</a:t>
            </a:r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let al. 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137353" y="5301208"/>
            <a:ext cx="8845997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A</a:t>
            </a:r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li </a:t>
            </a:r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</a:t>
            </a:r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li </a:t>
            </a:r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it</a:t>
            </a:r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ti.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435703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500">
        <p14:shred dir="out"/>
        <p:sndAc>
          <p:stSnd>
            <p:snd r:embed="rId5" name="wind.wav"/>
          </p:stSnd>
        </p:sndAc>
      </p:transition>
    </mc:Choice>
    <mc:Fallback>
      <p:transition spd="slow">
        <p:fade/>
        <p:sndAc>
          <p:stSnd>
            <p:snd r:embed="rId2" name="wind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7" grpId="0"/>
      <p:bldP spid="12" grpId="0"/>
      <p:bldP spid="13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CÜMLELER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07503" y="691081"/>
            <a:ext cx="8905699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A</a:t>
            </a:r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ta </a:t>
            </a:r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te</a:t>
            </a:r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li </a:t>
            </a:r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it</a:t>
            </a:r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ti.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43810" y="1772816"/>
            <a:ext cx="8904549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A</a:t>
            </a:r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li el </a:t>
            </a:r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et</a:t>
            </a:r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ti.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136238" y="2996952"/>
            <a:ext cx="8845997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Ata </a:t>
            </a:r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te</a:t>
            </a:r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li it.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173085" y="4077072"/>
            <a:ext cx="8845997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A</a:t>
            </a:r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li </a:t>
            </a:r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i</a:t>
            </a:r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le </a:t>
            </a:r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la</a:t>
            </a:r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le. 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137353" y="5301208"/>
            <a:ext cx="8845997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A</a:t>
            </a:r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li </a:t>
            </a:r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i</a:t>
            </a:r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le </a:t>
            </a:r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ta</a:t>
            </a:r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ti</a:t>
            </a:r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le</a:t>
            </a:r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.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401854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500">
        <p14:shred dir="out"/>
        <p:sndAc>
          <p:stSnd>
            <p:snd r:embed="rId5" name="wind.wav"/>
          </p:stSnd>
        </p:sndAc>
      </p:transition>
    </mc:Choice>
    <mc:Fallback>
      <p:transition spd="slow">
        <p:fade/>
        <p:sndAc>
          <p:stSnd>
            <p:snd r:embed="rId2" name="wind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7" grpId="0"/>
      <p:bldP spid="12" grpId="0"/>
      <p:bldP spid="13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CÜMLELER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07503" y="691081"/>
            <a:ext cx="8905699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A</a:t>
            </a:r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til</a:t>
            </a:r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la</a:t>
            </a:r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 </a:t>
            </a:r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</a:t>
            </a:r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ti tat.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4144" y="1772816"/>
            <a:ext cx="9129856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A</a:t>
            </a:r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til</a:t>
            </a:r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la</a:t>
            </a:r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 </a:t>
            </a:r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i</a:t>
            </a:r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le </a:t>
            </a:r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ta</a:t>
            </a:r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ti</a:t>
            </a:r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le</a:t>
            </a:r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.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136238" y="2996952"/>
            <a:ext cx="8845997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A</a:t>
            </a:r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til</a:t>
            </a:r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la</a:t>
            </a:r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 </a:t>
            </a:r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</a:t>
            </a:r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li </a:t>
            </a:r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it</a:t>
            </a:r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ti.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173085" y="4077072"/>
            <a:ext cx="8845997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A</a:t>
            </a:r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li, </a:t>
            </a:r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i</a:t>
            </a:r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te et at. 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137353" y="5301208"/>
            <a:ext cx="8845997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A</a:t>
            </a:r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li </a:t>
            </a:r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i</a:t>
            </a:r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ti </a:t>
            </a:r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el</a:t>
            </a:r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le.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169892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500">
        <p14:shred dir="out"/>
        <p:sndAc>
          <p:stSnd>
            <p:snd r:embed="rId5" name="wind.wav"/>
          </p:stSnd>
        </p:sndAc>
      </p:transition>
    </mc:Choice>
    <mc:Fallback>
      <p:transition spd="slow">
        <p:fade/>
        <p:sndAc>
          <p:stSnd>
            <p:snd r:embed="rId2" name="wind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7" grpId="0"/>
      <p:bldP spid="12" grpId="0"/>
      <p:bldP spid="13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CÜMLELER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07503" y="691081"/>
            <a:ext cx="8905699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Ta</a:t>
            </a:r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lat </a:t>
            </a:r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</a:t>
            </a:r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ti al, tat.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4144" y="1772816"/>
            <a:ext cx="9129856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Ta</a:t>
            </a:r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lat </a:t>
            </a:r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a</a:t>
            </a:r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le</a:t>
            </a:r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ti </a:t>
            </a:r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el</a:t>
            </a:r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le.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136238" y="2996952"/>
            <a:ext cx="8845997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Ta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lat 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at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le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ti al, at.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173085" y="4077072"/>
            <a:ext cx="8845997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Ta</a:t>
            </a:r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lat, </a:t>
            </a:r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te</a:t>
            </a:r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li at. 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137353" y="5301208"/>
            <a:ext cx="8845997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Ta</a:t>
            </a:r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lat </a:t>
            </a:r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</a:t>
            </a:r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li </a:t>
            </a:r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i</a:t>
            </a:r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te</a:t>
            </a:r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le.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748332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500">
        <p14:shred dir="out"/>
        <p:sndAc>
          <p:stSnd>
            <p:snd r:embed="rId5" name="wind.wav"/>
          </p:stSnd>
        </p:sndAc>
      </p:transition>
    </mc:Choice>
    <mc:Fallback>
      <p:transition spd="slow">
        <p:fade/>
        <p:sndAc>
          <p:stSnd>
            <p:snd r:embed="rId2" name="wind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7" grpId="0"/>
      <p:bldP spid="12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D:\CUMA ARAYICI TÜM DOSYALAR\2014-2015 EĞ.ÖĞRT.YENİ 1.SINIF DOSYASI\1.SINIF TÜRKÇE DERSİ DOSYASI\NURHAN UZ\29 HARFİN YAZIMININ GİFLERİ\İ sürekli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-25152"/>
            <a:ext cx="917246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0450365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500">
        <p14:shred dir="out"/>
        <p:sndAc>
          <p:stSnd>
            <p:snd r:embed="rId6" name="wind.wav"/>
          </p:stSnd>
        </p:sndAc>
      </p:transition>
    </mc:Choice>
    <mc:Fallback>
      <p:transition spd="slow">
        <p:fade/>
        <p:sndAc>
          <p:stSnd>
            <p:snd r:embed="rId2" name="wind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D:\CUMA ARAYICI TÜM DOSYALAR\2014-2015 EĞ.ÖĞRT.YENİ 1.SINIF DOSYASI\1.SINIF TÜRKÇE DERSİ DOSYASI\NURHAN UZ\29 HARFİN YAZIMININ GİFLERİ\İ sürekli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-25152"/>
            <a:ext cx="917246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1276608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500">
        <p14:shred dir="out"/>
        <p:sndAc>
          <p:stSnd>
            <p:snd r:embed="rId6" name="wind.wav"/>
          </p:stSnd>
        </p:sndAc>
      </p:transition>
    </mc:Choice>
    <mc:Fallback>
      <p:transition spd="slow">
        <p:fade/>
        <p:sndAc>
          <p:stSnd>
            <p:snd r:embed="rId2" name="wind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D:\CUMA ARAYICI TÜM DOSYALAR\2014-2015 EĞ.ÖĞRT.YENİ 1.SINIF DOSYASI\1.SINIF TÜRKÇE DERSİ DOSYASI\NURHAN UZ\29 HARFİN YAZIMININ GİFLERİ\İ sürekli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-25152"/>
            <a:ext cx="917246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2444026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500">
        <p14:shred dir="out"/>
        <p:sndAc>
          <p:stSnd>
            <p:snd r:embed="rId6" name="wind.wav"/>
          </p:stSnd>
        </p:sndAc>
      </p:transition>
    </mc:Choice>
    <mc:Fallback>
      <p:transition spd="slow">
        <p:fade/>
        <p:sndAc>
          <p:stSnd>
            <p:snd r:embed="rId2" name="wind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Group 4"/>
          <p:cNvGrpSpPr>
            <a:grpSpLocks/>
          </p:cNvGrpSpPr>
          <p:nvPr/>
        </p:nvGrpSpPr>
        <p:grpSpPr bwMode="auto">
          <a:xfrm>
            <a:off x="228600" y="685800"/>
            <a:ext cx="8763000" cy="5867400"/>
            <a:chOff x="144" y="432"/>
            <a:chExt cx="5520" cy="3696"/>
          </a:xfrm>
        </p:grpSpPr>
        <p:sp>
          <p:nvSpPr>
            <p:cNvPr id="9" name="Line 5"/>
            <p:cNvSpPr>
              <a:spLocks noChangeShapeType="1"/>
            </p:cNvSpPr>
            <p:nvPr/>
          </p:nvSpPr>
          <p:spPr bwMode="auto">
            <a:xfrm>
              <a:off x="144" y="432"/>
              <a:ext cx="5520" cy="0"/>
            </a:xfrm>
            <a:prstGeom prst="line">
              <a:avLst/>
            </a:prstGeom>
            <a:noFill/>
            <a:ln w="9525">
              <a:solidFill>
                <a:srgbClr val="FF807D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tr-TR"/>
            </a:p>
          </p:txBody>
        </p:sp>
        <p:sp>
          <p:nvSpPr>
            <p:cNvPr id="10" name="Line 6"/>
            <p:cNvSpPr>
              <a:spLocks noChangeShapeType="1"/>
            </p:cNvSpPr>
            <p:nvPr/>
          </p:nvSpPr>
          <p:spPr bwMode="auto">
            <a:xfrm>
              <a:off x="144" y="1536"/>
              <a:ext cx="5520" cy="0"/>
            </a:xfrm>
            <a:prstGeom prst="line">
              <a:avLst/>
            </a:prstGeom>
            <a:noFill/>
            <a:ln w="9525">
              <a:solidFill>
                <a:srgbClr val="FF807D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tr-TR"/>
            </a:p>
          </p:txBody>
        </p:sp>
        <p:sp>
          <p:nvSpPr>
            <p:cNvPr id="11" name="Line 7"/>
            <p:cNvSpPr>
              <a:spLocks noChangeShapeType="1"/>
            </p:cNvSpPr>
            <p:nvPr/>
          </p:nvSpPr>
          <p:spPr bwMode="auto">
            <a:xfrm>
              <a:off x="144" y="3024"/>
              <a:ext cx="5520" cy="0"/>
            </a:xfrm>
            <a:prstGeom prst="line">
              <a:avLst/>
            </a:prstGeom>
            <a:noFill/>
            <a:ln w="9525">
              <a:solidFill>
                <a:srgbClr val="FF807D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tr-TR"/>
            </a:p>
          </p:txBody>
        </p:sp>
        <p:sp>
          <p:nvSpPr>
            <p:cNvPr id="12" name="Line 8"/>
            <p:cNvSpPr>
              <a:spLocks noChangeShapeType="1"/>
            </p:cNvSpPr>
            <p:nvPr/>
          </p:nvSpPr>
          <p:spPr bwMode="auto">
            <a:xfrm>
              <a:off x="144" y="4128"/>
              <a:ext cx="5520" cy="0"/>
            </a:xfrm>
            <a:prstGeom prst="line">
              <a:avLst/>
            </a:prstGeom>
            <a:noFill/>
            <a:ln w="9525">
              <a:solidFill>
                <a:srgbClr val="FF807D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tr-TR"/>
            </a:p>
          </p:txBody>
        </p:sp>
      </p:grpSp>
      <p:sp>
        <p:nvSpPr>
          <p:cNvPr id="13" name="Text Box 2"/>
          <p:cNvSpPr txBox="1">
            <a:spLocks noChangeArrowheads="1"/>
          </p:cNvSpPr>
          <p:nvPr/>
        </p:nvSpPr>
        <p:spPr bwMode="auto">
          <a:xfrm>
            <a:off x="827088" y="333375"/>
            <a:ext cx="7704137" cy="6188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tr-TR" sz="40000" dirty="0">
                <a:solidFill>
                  <a:srgbClr val="FF9933"/>
                </a:solidFill>
                <a:latin typeface="Hand writing Mutlu" pitchFamily="2" charset="0"/>
                <a:cs typeface="Arial" charset="0"/>
              </a:rPr>
              <a:t>I</a:t>
            </a:r>
          </a:p>
        </p:txBody>
      </p:sp>
      <p:sp>
        <p:nvSpPr>
          <p:cNvPr id="16" name="Oval 3"/>
          <p:cNvSpPr>
            <a:spLocks noChangeArrowheads="1"/>
          </p:cNvSpPr>
          <p:nvPr/>
        </p:nvSpPr>
        <p:spPr bwMode="auto">
          <a:xfrm rot="5400000">
            <a:off x="4648200" y="1143000"/>
            <a:ext cx="360363" cy="360363"/>
          </a:xfrm>
          <a:prstGeom prst="ellipse">
            <a:avLst/>
          </a:prstGeom>
          <a:gradFill rotWithShape="1">
            <a:gsLst>
              <a:gs pos="0">
                <a:srgbClr val="FF0000"/>
              </a:gs>
              <a:gs pos="100000">
                <a:srgbClr val="FF0000">
                  <a:gamma/>
                  <a:shade val="46275"/>
                  <a:invGamma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ot="10800000" vert="eaVert" wrap="none" anchor="ctr"/>
          <a:lstStyle/>
          <a:p>
            <a:pPr algn="ctr"/>
            <a:r>
              <a:rPr lang="tr-TR" b="1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17" name="Freeform 10"/>
          <p:cNvSpPr>
            <a:spLocks/>
          </p:cNvSpPr>
          <p:nvPr/>
        </p:nvSpPr>
        <p:spPr bwMode="auto">
          <a:xfrm>
            <a:off x="6015038" y="-80963"/>
            <a:ext cx="396875" cy="795338"/>
          </a:xfrm>
          <a:custGeom>
            <a:avLst/>
            <a:gdLst>
              <a:gd name="T0" fmla="*/ 116 w 250"/>
              <a:gd name="T1" fmla="*/ 62 h 501"/>
              <a:gd name="T2" fmla="*/ 0 w 250"/>
              <a:gd name="T3" fmla="*/ 413 h 501"/>
              <a:gd name="T4" fmla="*/ 142 w 250"/>
              <a:gd name="T5" fmla="*/ 444 h 501"/>
              <a:gd name="T6" fmla="*/ 250 w 250"/>
              <a:gd name="T7" fmla="*/ 100 h 501"/>
              <a:gd name="T8" fmla="*/ 116 w 250"/>
              <a:gd name="T9" fmla="*/ 62 h 5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0" h="501">
                <a:moveTo>
                  <a:pt x="116" y="62"/>
                </a:moveTo>
                <a:cubicBezTo>
                  <a:pt x="70" y="169"/>
                  <a:pt x="38" y="244"/>
                  <a:pt x="0" y="413"/>
                </a:cubicBezTo>
                <a:cubicBezTo>
                  <a:pt x="31" y="501"/>
                  <a:pt x="74" y="482"/>
                  <a:pt x="142" y="444"/>
                </a:cubicBezTo>
                <a:cubicBezTo>
                  <a:pt x="183" y="350"/>
                  <a:pt x="239" y="238"/>
                  <a:pt x="250" y="100"/>
                </a:cubicBezTo>
                <a:cubicBezTo>
                  <a:pt x="224" y="50"/>
                  <a:pt x="224" y="0"/>
                  <a:pt x="116" y="62"/>
                </a:cubicBezTo>
                <a:close/>
              </a:path>
            </a:pathLst>
          </a:custGeom>
          <a:solidFill>
            <a:srgbClr val="FF9933"/>
          </a:solidFill>
          <a:ln w="9525">
            <a:solidFill>
              <a:srgbClr val="FF9933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18" name="Oval 9"/>
          <p:cNvSpPr>
            <a:spLocks noChangeArrowheads="1"/>
          </p:cNvSpPr>
          <p:nvPr/>
        </p:nvSpPr>
        <p:spPr bwMode="auto">
          <a:xfrm>
            <a:off x="6113463" y="-171450"/>
            <a:ext cx="360362" cy="360363"/>
          </a:xfrm>
          <a:prstGeom prst="ellipse">
            <a:avLst/>
          </a:prstGeom>
          <a:gradFill rotWithShape="1">
            <a:gsLst>
              <a:gs pos="0">
                <a:srgbClr val="FF0000"/>
              </a:gs>
              <a:gs pos="100000">
                <a:srgbClr val="FF0000">
                  <a:gamma/>
                  <a:shade val="46275"/>
                  <a:invGamma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b="1">
                <a:solidFill>
                  <a:schemeClr val="bg1"/>
                </a:solidFill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xmlns="" val="20313965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500">
        <p14:shred dir="out"/>
        <p:sndAc>
          <p:stSnd>
            <p:snd r:embed="rId5" name="wind.wav"/>
          </p:stSnd>
        </p:sndAc>
      </p:transition>
    </mc:Choice>
    <mc:Fallback>
      <p:transition spd="slow">
        <p:fade/>
        <p:sndAc>
          <p:stSnd>
            <p:snd r:embed="rId2" name="wind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repeatCount="indefinite" accel="50000" decel="50000" fill="hold" grpId="0" nodeType="afterEffect">
                                  <p:stCondLst>
                                    <p:cond delay="1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-1.38889E-6 -4.07407E-6 C 0.02257 -0.03009 0.00972 -0.05671 0.03229 -0.06226 C 0.07622 -0.08263 0.08438 -0.01458 0.13438 -0.07986 C 0.11806 -0.02916 0.00886 0.47246 -0.04323 0.48473 C -0.11476 0.49838 -0.10347 0.47107 -0.12691 0.43311 C -0.10139 0.48056 -0.09496 0.50047 -0.05347 0.49283 C -0.01198 0.48519 0.02813 0.48612 0.12205 0.38681 " pathEditMode="relative" rAng="0" ptsTypes="fffffaf">
                                      <p:cBhvr>
                                        <p:cTn id="6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5" y="2088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100"/>
                            </p:stCondLst>
                            <p:childTnLst>
                              <p:par>
                                <p:cTn id="8" presetID="2" presetClass="entr" presetSubtype="4" repeatCount="indefinite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600"/>
                            </p:stCondLst>
                            <p:childTnLst>
                              <p:par>
                                <p:cTn id="13" presetID="42" presetClass="path" presetSubtype="0" repeatCount="indefinite" accel="50000" decel="50000" grpId="0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-4.44444E-6 2.59259E-6 L -0.01805 0.08032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03" y="400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8" grpId="0" animBg="1"/>
      <p:bldP spid="18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HECELER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305624" y="785516"/>
            <a:ext cx="1080120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i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251520" y="2969144"/>
            <a:ext cx="1080120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5" name="Düz Ok Bağlayıcısı 4"/>
          <p:cNvCxnSpPr/>
          <p:nvPr/>
        </p:nvCxnSpPr>
        <p:spPr>
          <a:xfrm>
            <a:off x="1259632" y="1988840"/>
            <a:ext cx="1728192" cy="27718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5" name="Dikdörtgen 14"/>
          <p:cNvSpPr/>
          <p:nvPr/>
        </p:nvSpPr>
        <p:spPr>
          <a:xfrm>
            <a:off x="2987824" y="1258052"/>
            <a:ext cx="1080120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i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16" name="Düz Ok Bağlayıcısı 15"/>
          <p:cNvCxnSpPr/>
          <p:nvPr/>
        </p:nvCxnSpPr>
        <p:spPr>
          <a:xfrm flipV="1">
            <a:off x="1187624" y="2708920"/>
            <a:ext cx="2736304" cy="144016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9" name="Dikdörtgen 18"/>
          <p:cNvSpPr/>
          <p:nvPr/>
        </p:nvSpPr>
        <p:spPr>
          <a:xfrm>
            <a:off x="3599892" y="1181306"/>
            <a:ext cx="1080120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20" name="Düz Ok Bağlayıcısı 19"/>
          <p:cNvCxnSpPr/>
          <p:nvPr/>
        </p:nvCxnSpPr>
        <p:spPr>
          <a:xfrm>
            <a:off x="3923928" y="2708920"/>
            <a:ext cx="432048" cy="172819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6" name="Dikdörtgen 25"/>
          <p:cNvSpPr/>
          <p:nvPr/>
        </p:nvSpPr>
        <p:spPr>
          <a:xfrm>
            <a:off x="3347864" y="4366420"/>
            <a:ext cx="1764196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i</a:t>
            </a:r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820088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500">
        <p14:shred dir="out"/>
        <p:sndAc>
          <p:stSnd>
            <p:snd r:embed="rId5" name="wind.wav"/>
          </p:stSnd>
        </p:sndAc>
      </p:transition>
    </mc:Choice>
    <mc:Fallback>
      <p:transition spd="slow">
        <p:fade/>
        <p:sndAc>
          <p:stSnd>
            <p:snd r:embed="rId2" name="wind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 tmFilter="0,0; .5, 1; 1, 1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5" grpId="0"/>
      <p:bldP spid="19" grpId="0"/>
      <p:bldP spid="2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HECELER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07504" y="785516"/>
            <a:ext cx="1515616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il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251520" y="2969144"/>
            <a:ext cx="1080120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i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5" name="Düz Ok Bağlayıcısı 4"/>
          <p:cNvCxnSpPr/>
          <p:nvPr/>
        </p:nvCxnSpPr>
        <p:spPr>
          <a:xfrm>
            <a:off x="1547664" y="2062682"/>
            <a:ext cx="1512168" cy="28619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5" name="Dikdörtgen 14"/>
          <p:cNvSpPr/>
          <p:nvPr/>
        </p:nvSpPr>
        <p:spPr>
          <a:xfrm>
            <a:off x="2987824" y="1258052"/>
            <a:ext cx="1368152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il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16" name="Düz Ok Bağlayıcısı 15"/>
          <p:cNvCxnSpPr/>
          <p:nvPr/>
        </p:nvCxnSpPr>
        <p:spPr>
          <a:xfrm flipV="1">
            <a:off x="1187624" y="2708920"/>
            <a:ext cx="2736304" cy="144016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9" name="Dikdörtgen 18"/>
          <p:cNvSpPr/>
          <p:nvPr/>
        </p:nvSpPr>
        <p:spPr>
          <a:xfrm>
            <a:off x="4057903" y="1209083"/>
            <a:ext cx="1080120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i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20" name="Düz Ok Bağlayıcısı 19"/>
          <p:cNvCxnSpPr/>
          <p:nvPr/>
        </p:nvCxnSpPr>
        <p:spPr>
          <a:xfrm>
            <a:off x="3923928" y="2708920"/>
            <a:ext cx="432048" cy="172819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6" name="Dikdörtgen 25"/>
          <p:cNvSpPr/>
          <p:nvPr/>
        </p:nvSpPr>
        <p:spPr>
          <a:xfrm>
            <a:off x="3347864" y="4366420"/>
            <a:ext cx="2016224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i</a:t>
            </a:r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li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949806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500">
        <p14:shred dir="out"/>
        <p:sndAc>
          <p:stSnd>
            <p:snd r:embed="rId5" name="wind.wav"/>
          </p:stSnd>
        </p:sndAc>
      </p:transition>
    </mc:Choice>
    <mc:Fallback>
      <p:transition spd="slow">
        <p:fade/>
        <p:sndAc>
          <p:stSnd>
            <p:snd r:embed="rId2" name="wind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 tmFilter="0,0; .5, 1; 1, 1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5" grpId="0"/>
      <p:bldP spid="19" grpId="0"/>
      <p:bldP spid="26" grpId="0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230</TotalTime>
  <Words>291</Words>
  <Application>Microsoft Office PowerPoint</Application>
  <PresentationFormat>Ekran Gösterisi (4:3)</PresentationFormat>
  <Paragraphs>206</Paragraphs>
  <Slides>37</Slides>
  <Notes>0</Notes>
  <HiddenSlides>0</HiddenSlides>
  <MMClips>1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37</vt:i4>
      </vt:variant>
    </vt:vector>
  </HeadingPairs>
  <TitlesOfParts>
    <vt:vector size="38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  <vt:lpstr>Slayt 24</vt:lpstr>
      <vt:lpstr>Slayt 25</vt:lpstr>
      <vt:lpstr>Slayt 26</vt:lpstr>
      <vt:lpstr>Slayt 27</vt:lpstr>
      <vt:lpstr>Slayt 28</vt:lpstr>
      <vt:lpstr>Slayt 29</vt:lpstr>
      <vt:lpstr>Slayt 30</vt:lpstr>
      <vt:lpstr>Slayt 31</vt:lpstr>
      <vt:lpstr>Slayt 32</vt:lpstr>
      <vt:lpstr>Slayt 33</vt:lpstr>
      <vt:lpstr>Slayt 34</vt:lpstr>
      <vt:lpstr>Slayt 35</vt:lpstr>
      <vt:lpstr>Slayt 36</vt:lpstr>
      <vt:lpstr>Slayt 37</vt:lpstr>
    </vt:vector>
  </TitlesOfParts>
  <Manager>www.egitimdeposu.net</Manager>
  <Company>www.egitimdeposu.net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www.egitimdeposu.net</dc:title>
  <dc:subject>www.egitimdeposu.net</dc:subject>
  <dc:creator>PC</dc:creator>
  <cp:keywords>www.egitimdeposu.net</cp:keywords>
  <dc:description>www.egitimdeposu.net</dc:description>
  <cp:lastModifiedBy>CASPER</cp:lastModifiedBy>
  <cp:revision>33</cp:revision>
  <dcterms:created xsi:type="dcterms:W3CDTF">2013-07-01T19:15:16Z</dcterms:created>
  <dcterms:modified xsi:type="dcterms:W3CDTF">2014-10-19T19:30:54Z</dcterms:modified>
  <cp:category>www.egitimdeposu.net</cp:category>
</cp:coreProperties>
</file>