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41" r:id="rId4"/>
    <p:sldId id="340" r:id="rId5"/>
    <p:sldId id="337" r:id="rId6"/>
    <p:sldId id="345" r:id="rId7"/>
    <p:sldId id="344" r:id="rId8"/>
    <p:sldId id="348" r:id="rId9"/>
    <p:sldId id="349" r:id="rId10"/>
    <p:sldId id="350" r:id="rId11"/>
    <p:sldId id="351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12.10.2014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14" name="camera.wav"/>
          </p:stSnd>
        </p:sndAc>
      </p:transition>
    </mc:Choice>
    <mc:Fallback>
      <p:transition spd="slow">
        <p:fade/>
        <p:sndAc>
          <p:stSnd>
            <p:snd r:embed="rId13" name="camera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7.jpe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11" Type="http://schemas.openxmlformats.org/officeDocument/2006/relationships/audio" Target="../media/audio11.wav"/><Relationship Id="rId5" Type="http://schemas.openxmlformats.org/officeDocument/2006/relationships/image" Target="../media/image7.jpeg"/><Relationship Id="rId10" Type="http://schemas.openxmlformats.org/officeDocument/2006/relationships/image" Target="../media/image12.gif"/><Relationship Id="rId4" Type="http://schemas.openxmlformats.org/officeDocument/2006/relationships/image" Target="../media/image1.gif"/><Relationship Id="rId9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jpe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gif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7.jpe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7.jpe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6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SAĞIM, SOLUM, ÖNÜM, ARKAM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crypted-tbn3.gstatic.com/images?q=tbn:ANd9GcSY5nnnSvXyzhRFcnH_8hqXrFIhFSyRrbsdw2OTzjrROlGCS8lU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0" y="116258"/>
            <a:ext cx="88924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Evin arkasında ne var?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H="1" flipV="1">
            <a:off x="752332" y="3429000"/>
            <a:ext cx="1515412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www.egitimevi.net/hareketli-resim/hayvan/anim432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919" y="2582415"/>
            <a:ext cx="1266825" cy="99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3598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7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crypted-tbn3.gstatic.com/images?q=tbn:ANd9GcSY5nnnSvXyzhRFcnH_8hqXrFIhFSyRrbsdw2OTzjrROlGCS8lU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0" y="116258"/>
            <a:ext cx="8892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Evin üstünde ne var?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Ok Bağlayıcısı 13"/>
          <p:cNvCxnSpPr/>
          <p:nvPr/>
        </p:nvCxnSpPr>
        <p:spPr>
          <a:xfrm flipV="1">
            <a:off x="6228184" y="4149080"/>
            <a:ext cx="18002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Picture 6" descr="http://www.egitimevi.net/hareketli-resim/hayvan/30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2492896"/>
            <a:ext cx="123348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Düz Ok Bağlayıcısı 14"/>
          <p:cNvCxnSpPr/>
          <p:nvPr/>
        </p:nvCxnSpPr>
        <p:spPr>
          <a:xfrm flipH="1">
            <a:off x="1979712" y="4995530"/>
            <a:ext cx="1637928" cy="2336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http://www.egitimevi.net/hareketli-resim/hayvan/bande_dessinee_7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4573759"/>
            <a:ext cx="2253600" cy="144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Düz Ok Bağlayıcısı 16"/>
          <p:cNvCxnSpPr/>
          <p:nvPr/>
        </p:nvCxnSpPr>
        <p:spPr>
          <a:xfrm>
            <a:off x="4932040" y="4903321"/>
            <a:ext cx="936104" cy="3942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http://www.egitimevi.net/hareketli-resim/hayvan/h11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157" y="4995530"/>
            <a:ext cx="2133499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Düz Ok Bağlayıcısı 15"/>
          <p:cNvCxnSpPr/>
          <p:nvPr/>
        </p:nvCxnSpPr>
        <p:spPr>
          <a:xfrm flipH="1" flipV="1">
            <a:off x="752332" y="3429000"/>
            <a:ext cx="1515412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www.egitimevi.net/hareketli-resim/hayvan/anim432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919" y="2582415"/>
            <a:ext cx="1266825" cy="99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Düz Ok Bağlayıcısı 17"/>
          <p:cNvCxnSpPr/>
          <p:nvPr/>
        </p:nvCxnSpPr>
        <p:spPr>
          <a:xfrm flipV="1">
            <a:off x="4932040" y="2852902"/>
            <a:ext cx="0" cy="22475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http://www.egitimevi.net/hareketli-resim/hayvan/bird3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68760"/>
            <a:ext cx="2376263" cy="158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113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11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8" y="0"/>
            <a:ext cx="90916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3369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Ali’nin sorunu ne olabilir?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05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79512" y="4272677"/>
            <a:ext cx="883369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Öğretmen, sınıfın yerini nasıl tarif etmiş olabilir?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9071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78514" y="0"/>
            <a:ext cx="883369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Sınıfınızın yerini tarif ediniz.</a:t>
            </a:r>
            <a:endParaRPr lang="tr-TR" sz="54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59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dersdestek.com/deneme/dersler/sosyal_bilgiler/sosyal_bilgiler4/unite2/resim/yonler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6012160" y="34290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5868144" y="4354286"/>
            <a:ext cx="29533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sağım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1835696" y="3429000"/>
            <a:ext cx="118090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27451" y="3742184"/>
            <a:ext cx="29533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solum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H="1">
            <a:off x="3563888" y="3645024"/>
            <a:ext cx="792088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087225" y="5589240"/>
            <a:ext cx="29533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arkam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 flipV="1">
            <a:off x="4391481" y="1772816"/>
            <a:ext cx="187591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914819" y="1009651"/>
            <a:ext cx="29533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önüm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393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20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crypted-tbn3.gstatic.com/images?q=tbn:ANd9GcSY5nnnSvXyzhRFcnH_8hqXrFIhFSyRrbsdw2OTzjrROlGCS8lU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0" y="116258"/>
            <a:ext cx="8892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Evin sağında ne var?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Ok Bağlayıcısı 13"/>
          <p:cNvCxnSpPr/>
          <p:nvPr/>
        </p:nvCxnSpPr>
        <p:spPr>
          <a:xfrm flipV="1">
            <a:off x="6228184" y="4149080"/>
            <a:ext cx="18002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Picture 6" descr="http://www.egitimevi.net/hareketli-resim/hayvan/30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2492896"/>
            <a:ext cx="123348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018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7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crypted-tbn3.gstatic.com/images?q=tbn:ANd9GcSY5nnnSvXyzhRFcnH_8hqXrFIhFSyRrbsdw2OTzjrROlGCS8lU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0" y="116258"/>
            <a:ext cx="8892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Evin solunda ne var?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H="1">
            <a:off x="1979712" y="4995530"/>
            <a:ext cx="1637928" cy="2336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http://www.egitimevi.net/hareketli-resim/hayvan/bande_dessinee_7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4573759"/>
            <a:ext cx="2253600" cy="144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470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7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crypted-tbn3.gstatic.com/images?q=tbn:ANd9GcSY5nnnSvXyzhRFcnH_8hqXrFIhFSyRrbsdw2OTzjrROlGCS8lU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0" y="116258"/>
            <a:ext cx="8892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Extra Bold" pitchFamily="18" charset="0"/>
              </a:rPr>
              <a:t>Evin önünde ne var?</a:t>
            </a:r>
            <a:endParaRPr lang="tr-TR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4932040" y="4903321"/>
            <a:ext cx="936104" cy="3942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http://www.egitimevi.net/hareketli-resim/hayvan/h1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157" y="4995530"/>
            <a:ext cx="2133499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38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7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67</Words>
  <Application>Microsoft Office PowerPoint</Application>
  <PresentationFormat>Ekran Gösterisi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www.egitimdeposu.net</dc:title>
  <dc:subject>www.egitimdeposu.net</dc:subject>
  <dc:creator>PC</dc:creator>
  <cp:keywords>www.egitimdeposu.net</cp:keywords>
  <dc:description>www.egitimdeposu.net</dc:description>
  <cp:lastModifiedBy>CASPER</cp:lastModifiedBy>
  <cp:revision>22</cp:revision>
  <dcterms:created xsi:type="dcterms:W3CDTF">2013-07-01T19:15:16Z</dcterms:created>
  <dcterms:modified xsi:type="dcterms:W3CDTF">2014-10-12T15:34:57Z</dcterms:modified>
  <cp:category>www.egitimdeposu.net</cp:category>
</cp:coreProperties>
</file>