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352" r:id="rId3"/>
    <p:sldId id="341" r:id="rId4"/>
    <p:sldId id="339" r:id="rId5"/>
    <p:sldId id="354" r:id="rId6"/>
    <p:sldId id="353" r:id="rId7"/>
    <p:sldId id="338" r:id="rId8"/>
    <p:sldId id="346" r:id="rId9"/>
    <p:sldId id="345" r:id="rId10"/>
    <p:sldId id="344" r:id="rId11"/>
    <p:sldId id="351" r:id="rId12"/>
    <p:sldId id="350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3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8.jpeg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9.jpeg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0.jpeg"/><Relationship Id="rId4" Type="http://schemas.openxmlformats.org/officeDocument/2006/relationships/image" Target="../media/image1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png"/><Relationship Id="rId4" Type="http://schemas.openxmlformats.org/officeDocument/2006/relationships/image" Target="../media/image1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jpe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jpeg"/><Relationship Id="rId4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7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3" y="116632"/>
            <a:ext cx="89056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Elif ne </a:t>
            </a:r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düşünüyor                  olabilir?</a:t>
            </a:r>
            <a:endParaRPr lang="tr-T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www.nurnet.org/wp-content/uploads/2013/02/Farkl%C4%B1-%C4%B1rklardan-bebekl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26222" y="4437112"/>
            <a:ext cx="890569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 </a:t>
            </a:r>
            <a:r>
              <a:rPr lang="pl-PL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pl-PL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çocuklar </a:t>
            </a:r>
            <a:r>
              <a:rPr lang="pl-PL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pl-PL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birlerine benziyorlar </a:t>
            </a:r>
            <a:r>
              <a:rPr lang="pl-PL" sz="48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mı?</a:t>
            </a:r>
            <a:endParaRPr lang="tr-TR" sz="48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85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www.harunyahya.com/image/transitional_form_dilemma/humanrace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28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selefilik.com/wp-content/uploads/2014/03/rica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3809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3" y="116632"/>
            <a:ext cx="89056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Elif</a:t>
            </a:r>
            <a:r>
              <a:rPr lang="fr-FR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ne </a:t>
            </a:r>
            <a:r>
              <a:rPr lang="fr-FR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demek</a:t>
            </a:r>
            <a:r>
              <a:rPr lang="fr-F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fr-FR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istiyor</a:t>
            </a:r>
            <a:r>
              <a:rPr lang="fr-F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     </a:t>
            </a:r>
            <a:r>
              <a:rPr lang="fr-FR" sz="4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</a:t>
            </a:r>
            <a:r>
              <a:rPr lang="fr-F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r>
              <a:rPr lang="tr-TR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5058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18220" y="5001725"/>
            <a:ext cx="89056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Burada hangi 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oyun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                oynanıyor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357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9150" y="5108530"/>
            <a:ext cx="89056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Oyunu </a:t>
            </a:r>
            <a:r>
              <a:rPr lang="pl-PL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 </a:t>
            </a:r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kazanır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               </a:t>
            </a:r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sizce?</a:t>
            </a:r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Neden?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5036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80729" y="4365104"/>
            <a:ext cx="890569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Sizce </a:t>
            </a:r>
            <a:r>
              <a:rPr lang="pl-PL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çocuklar </a:t>
            </a:r>
            <a:r>
              <a:rPr lang="pl-PL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birlerine benziyorlar </a:t>
            </a:r>
            <a:r>
              <a:rPr lang="pl-PL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mı?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304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9150" y="4085510"/>
            <a:ext cx="890569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Farklı oldukları hâlde birbirlerine saygılı 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               </a:t>
            </a:r>
            <a:r>
              <a:rPr lang="pl-PL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mıdırlar</a:t>
            </a:r>
            <a:r>
              <a:rPr lang="pl-PL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124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imgvi21.mynet.com/video/95/37/1266537/b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31396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2.bp.blogspot.com/_pWRWXHpSVNg/S8h0noBZGWI/AAAAAAAAACk/Yo6pRJHJJwg/s1600/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2047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data:image/jpeg;base64,/9j/4AAQSkZJRgABAQAAAQABAAD/2wCEAAkGBxMTEhQUExQVFBUXFxcXGBgYGBwYGhgYFxgXGBceGBwaHCggGBolHBQXITEhJSkrLi4uGB8zODMsNygtLisBCgoKDg0OGxAQGiwkHyQsLCwsLCwsLCwsLCwsLCwsLCwsLCwsLCwsLCwsLCwrLCwsLCwsLCwsKyw3LCwsKyssK//AABEIALIBGwMBIgACEQEDEQH/xAAcAAABBQEBAQAAAAAAAAAAAAAFAgMEBgcAAQj/xAA/EAABAwIEAwUGBAQFBAMAAAABAAIRAyEEBRIxQVFhBiJxgZETMqGxwfAHQtHhFFJichUjM4LxFpKywkNT0v/EABkBAAMBAQEAAAAAAAAAAAAAAAABAgMEBf/EACQRAAICAwEAAQQDAQAAAAAAAAABAhEDITESQQQTIjIUUWGh/9oADAMBAAIRAxEAPwCwUypk2UKmVMGy8o6xpxSClOK8TA8XNC5KaFQvQoJYCSAlJknq9C8CW1IBbUsJLQlIA5zoCaJeTIOkeElel1+gUTG43Q2bCbD90ASH1HtEzq+B/f4IVj89phoh07gxfwHjuq1nHaUsnump/fZvG5G5Fum11TcXnL6jy8ugchAGw90bK4wbHaRfcV2h5Nc7kJ0j78kDzXOKztNmMBmALk+ZhVUY90iIJ/qNvvfde16hIlzom1vG8RZaLHQe0LzGoS6Hu1eB49fNO08RSLpe88BIHIRw42hAqlcTYEpJqFzoFlr4M/QWzXHMJtJ6uMnlzUJmNcbzHL7lQHO4H/j7lScuqtp1AKrS5nGOXMfsq8on22LqYpxBE2+Yt+wR/sxm5w7gSe6YkeO4H3xQrG0GSDTA0m4g8/HYpmpTI3G/w+4Skk1Q02mb1gsQx7Gvp1LETwjwunhmbm2foPUOj4O4eazT8O88DahpvuCARO2ofqPktEr5q0WDNRngRbxm23PkuOSp0a3YZwuKFQEibGD4/ZTqG5DVYWEtIJLiTFoJ4RyEBFZQIUFxXBQM5zenh2anmSfdaNyfoOqOiJrnACSQANydgqnnnawtltAAn+d23+0Hfx2VezntJVryCdLODRt5nighklbxxf2Q5kvEVXvJdUfqceJMpr2fKCmCEtsrdImxRpunZSKbrbJts9Usa0UAeo5/SAmpNP8Au/UKQe1WFj/Vas+7Vkik3q4KvsqkCFx48XuNm8moujW/+qsL/P8ABNu7W4b+Y+iyxtVwN7qc0SJCJY/JUKmaEe2GHHF3p+ym5X2koVnhjSQ47SIWZhim5O7RWpn+ofoosv7Rra5dK4IMRTEtoSWhOtCAPV0Ll490CUNAMV3QOf1IP36IJnFCo8th0EathtqEevLxRllM8d/+UIzPHBlOo8x7ro8OE9LfJNAZV2lxMvgP1R3drQLWI33QUX3Kfx1eXcOXPb6lNsp2mRFo++a64qkZS6PGlJtfw4J3C4IPtqAUupSLaYcbFxi17cYg268d0ltP2jmspUzEcDd0TJJG37KkNkbG5Oadxsdr36KHhGtD2hxgExPIm3Dh4K2ZtQAa1lNlwO8Bcjn4Kp4hkG6E70Jxo7NcKadVzR0IvNj8ExSbIh0gg2m6U7EuO5MD4fqlzN/uVRJPwTdo7xnjcbIvmGn2LQWBpmbcvCfO/JVzD1II4Tx5I7hcF7SCXSdhJkeF/BZyNYgqiC10snoRI628Ffcl7SE0Q32etwsbhoPLUSdtrCVX88qupMY1psWybfPn4iyFUcY8CQSOcfe/VRKNlI2rCVu410AO3N9/hHNGsLiA7hH3uPVZHkXaeqym1rmueZgGRBkwJPnFuKu3Z7ODPfaQdj/TsLz4ALnapjLRmWPbRpGo7YbDiSdgPNZjmNZ9eoalQ3Ow4AcAEV7SZ0a74Z/psmOpNpQMt5uXTijSsxkxAaDa5SzSHGyfw9A8LD1JT4w7Qbgk+K2skh0qQ2T4ogbJ5zwPyQfE/qup1gLkEeh/RTseiPUEJMlPms07ESBxtJO+6SKdP8zgTxuP1SbYALtHQ1Uid9N1VGtlaFmeCdpLXAjUCFWsNkAc0uLrCxAFwsPp51GmbZ429Ayq8QCAfEqRgsULNIhT3ZfopO3czra44hAGOAcDyW0kskSIN42iwQEqkYcDyIPxSKbwRIXq892tHfaaNcouljTzaD8E41Q8lfqw9I/0hTQFojkktiwlhIS2piPVGx2JaxtzBkfNSCVQfxEzOpS0tYSCTeOO/nwPpfghK9AWHE500yG8pJPDgAOp/VUHtNnmqj7Nm4gOPNw5TvCF4PMqlRtSXHU0SL83b9TdIohuogjXcRPE8Z6LWMKewtAFtKL8UVyXDMqFwe7TAkE8Ty6KJnNEseZ/b73T2T42CGkQ11i7f75Suj4M+BLN6jWjQDqDepVbqVoO5RHMqbpIdMg/Dh4oe3BOdtJ8kKkgdvg+zMqobpa8gchaeBnmmatRzveE9TueO6k4TBwe8NthzKtuR9lnPIc8GN9It6+vxUymojjCUil+xdEx3dxOxTNVtxaxiVc+09IBxpU2y5pgxENtt1N1WKmDc0w8OHXcIjksqWJoabRMTEj4qR/FOaD3RFhGrfz8kVwmcUqVHQ0uc8zPd2HmPlzQLEOLyT8/uFS2Q9cJwzBjmgFj9VwDrsJ8vgp1OjT9i5znREGJub9fgEAbSJPL7/5U8U3WuCBwbBSaBPRO7OVmioNR2ktJ90HmBxKsGMzye5s0XsI1eKprMSWmQIM78lJq1STPrHNQ4Wx+tFmbiZAjYonl+DL7nb7+/u9dyCjLi08CI8+HhYn1V2pjSAGj7/VaozJLKYAA++XmvDRvdRn4lw4LqWNbs6QmB7WrMB91RqlKm/3XaTyOykVWvF2kPbyP3KhvNMm4LD02SAX/AIYeh8EoZX0KbpMqN/03hw5TB9Cn/wCOrCxpn/tlABPG0pHeEhVB2I9hVfaQYM8uas4zRrjFxJ48VXO2GXGoAafvAgeM7yuDF2jedojZlmtOrppsMt3f0Cq2NpAvOnZWbLsoNKk4vG+55bwFWa9Pvw6QF1Q06REtqxeF7pbD+NxyRWEAsHWNpRylUBAIusfqI/Jt9PLVM03si+cKzpZF1XOwVSaLxyd81ZAsVwcuimpQXgKUqMzxxVV7e4yk2l7N8B1SQDEkAbmeA4easmJqQRzvE9B+6yP8Q8w9pXLLyIv0uefOfgrhFuQm6ANI6HHSQQJEjiNj47fBS8PXadTy7SQO6ANzy8eqh5JRbUfoLgHEd2TAJ5X4qFV1BxHEGD4hdNbJsNVcVTqNIqDUTx4iNiPLdRGUqIpnvhzzHSINgoApuJAAKJZZkVaqbNJ+XqiTr5HFOXEScspms8z/ACiePH9FbDkwp0tZaABYDcnaJ84Rnsr2TbSZL3CTcxdWOtkUsc50k6TpB4SIn+6/kFzSnbOpQSWzIuzGFOIxlNnAknlOkTHw+a17HURh6FRzQCWNm+wMcfMrJaFF1BzH03FlVh1NPAxwPx9VfD2lZjcM6mW+xqFt2kS1zhJ7rusbGCie9ocV50eZN2YL26nSSRJJ4k3JPUlE8b2VpOaRpG0fS/36I2ys5+ANTCR7Q0Sadtn6bDyKyTHdq3UXgPp1dUDWalesyoH8QDq0x5AJKDBzGu0nZ8YYljxLPyuG46Gd1UnUx7RgPukiZ5fTaFac67SvxVPQA/TYguIebXIJ3jqqzUpGDAvP39F0Y7XTnyU3o9y2r/mExqF+HD7KLYpjYM8Yiw4x6bpjJ8MGDU8SJne0SJ8QuzPMGT/lgt87gqm7ZFUhvMcJpawn806bQSB70x9VBw9cgkDY8LniiDCHUpdLnzpHIDf1MfBCQS0yNwdxzH38E0S0WjBYoU9LYc173M77rNEuE+cWV+aFn2JxLcRh3EgNdTEAA7k8R0t81ecLOhgJkw2T1i6aJaHXOTb6THbtTwC5zFQiMygW+4/yKccGutUZfmF45qVTqRY3CQESvlPGm5RDh6wtf1R6m4cFIafBSMqzfs9BufVEw7VTvvv4EJLsofMCDeZ8Pd/dTG4fQyDyv4zJXnejsnVFbzXEsNNzQ5xdy2uOaqWYgF1t0ez2G1XTbj8FXsW4OdI3XdCunH+TdM6rh2wLEHjKQKrmRG3DqjWX5QXNDnne9+SjZwRUqtps2Flj/IjOfnp1/wAaUYenouX4YY7X7Vp3EFXorNvwwplmIqjhEeYWluCzlXrRDTrYkJaSAlBBJDzCBpedmm/gRHzA9VjHbcB2JLmXHE+B+fBa52oxopYeo4mDpIb/AHFYu7Ft0xuSZ+g+ZWuJbsT4Q6eE9o6ZgkztteSVOw+CD9Ti4d0gTxdJiQPJMYamJGmb2vuDx+nqpuIoEta1l33sOQH/ACt2yYonZXkjANTn6YMl24gWsPNalkeXh1JhBMQNlkFLNKhp+w0HWXCTzA6LWsixtSnRpsLDDWgE/OY6yubJfydWP/CzYLCjYbDfr06osaQIIKB4TNjbuehsi1DHNPNSkipJgDMexdCq8uIh29tr8wgGe9h6wb/kuFuYgnpPTgj3bPtS7BmkWhpDpkkEgRHLZV//AK1xddrxhwx7yLaWuMEjcTyTVWH5UAOxXaWvgsQaFXU6m5xa6mSAWPnvFk233HGee9k7Xdr8I+mQymKhIiXtiJMW1CSRz26qLkHYiq1tXE4s6sQ9r9DZHdc8G5i2omNtkNzilQq0XNo6m/ycgWmzXD8pEfNNvYKKYEzatRoCGCGObBZETPGSOm6i5b7PENa1gd7SLgDutuZ8RER4oLicI9zyar7jjck+itGRg4XBvrgf5jnRtMMJHe6gfMrS6VIz8u7ZKzTLg1mkbRy2jqs9zJmkkb3+qO0M8cSS6oS48X974bfCFBxODe4zFjJkbc462CeNNPZOSmhrKcZ7OTE2dAO0kRPjdRhT4usPn4eMJmhTdrIE7qfhmN1S4xHO8LYx6gtktOT7o95kTvMgDpJ48h8NCDVUMjw4NZjm+6xk+shpPX3vh53Ck6URIZ60JYPBcClAJsQhwsk6U9pXQlYDAYlBOEL2EhhB8clCxQnoE0/O2aZDb3t4XPwQzNc3PutGnf0XnUqOny7Kl2tM1hHEJrKskLu9Us3qieHpMNaXkEAFw+SjZrm2qWss0fFEss3+ETrxYope5HZzmga3RT32lQshwhk1HbNBJTOGwrnugXPyRXNT7OmKLN3e8pjUF4j19NJJzft8XAn2AcfbF5tqcfitKKz7IKfs/Z9IK0RwU4p+pMx+qx+VEQuXq5dJxlQ7VAVHPYdgA0TYAkSL8BqLZ8As1zbLabRqY50HZhEFvQu2PH0Wi57h/a1qoJimxoLr7k6oJ6AcNjPRUarmDC/S9oqNBgG4DupF1pBtcCkyDgJ9mSX2sAAeA68Ee7HUddZziLNbA8XfWB8UMfVpgEMDW9eR3sFbuw2HGkkDcx6QP1VzerHFK6LBlGV09estEjYxdWQY6lTF467fEqBVp6GyATyA4qLkOWiqS+vFR19NM+6wzaR+Z1gZKygvTo6JfjGwg/P8Mba6U8tQB/RSaFdsiLTtxnwPFY7mGGqis5rxDpgyYLTN7RefqtayXLdGEotd78XbxAJOkx+UgQqcLI9/9DNGgyoBqaHAcxKl0qDGWY1rR0AHyQ3L3kcUUqkASs0U0RcS4KsZrkuHqP1HuOO5aSNXiBY+JCN4l5M3jih+aYZzMMao1NuI0+8ZIEuP0VQg5ukKU1jVsH4Xsrg5l3fP9Rj9kQxuRUXMLQ0RG3D9lRhnFVzy1tWr3effG5sQRvDeHAi94VmweZVKdX2FazztA7rm8C3l1HBaZMDh0nFmWThWT2ZpUnuZ7MGfdcbm8oHi8SKTHNIBI7l/EfSPUrScXQ1XKzrtngiHkxZwB6ggx+ijHJ2PJFUVR9MB5cOMnnDiZAPqpOVNfUqu0ta0lpmduEm6h4Wh3oc4NHX9PJF8ViQyWsIMi7tjBifKOK6bRzeWWTsgxraG27nSecWB9EdaIQfISDRGnh89yiFDEiYKpcIfQhTNk4GpikfvxUgKWI8hKXgXqBiSF6vYSg77lICo4lmoBskAvExyAJd5FsjzUPMau55/JRHdoKUW1uMGAGnjx9BCAZhnTqh0hpa07/zH9FxRwydWd8siRN/iy9xjYCJT+CwDqh7otzQ7AVA0AaTc3VpoZuGiGU+FlOZSjqKNsMovcmSD7PCs5vPqglLU+qCRJJ9AmsRrc8ucd+YUzLXhplxM9FCwuMW/llSzqUkq0i04NsX5Qrwx0tHgFn2FzGmPyOdHMo83tCY/0zHilgwuCMvqsv3GqRYl6FWH9qdO7Y/3BR6nbdgtpv4roo5fLYF7W5i6appxpqHRc76LmI2MOiD02VMqtYACD3muuCNwQI4cCDbqrD2pzOniKgeGaALPI3g93UINyJHoFVcQ2rTNnahwcOI+Y8OC3x1RMrj0dc0BwdEDgDuT+nFaH2AramNPWPGAL+ZJKyw1HEyeP3ZaL+HBc2n3p9+R4OEfNpVZF+IoNuRqjKcj6pr/AAppM7HpZPYJyJMbIXMmdSdA1mBAIJAcQIlwkx4ngnnsJHIdLSp7aPmkYuA0k2hVboV7B9GAYClVHmLqJl7Z73WyI16dlkrLdEFsHZLqAFjmEHQ4QW8PLko2BdL3NRV+HlXjk1wmcVxlSGS06b9TWF15AJtzvxMfRPV8AazgXiIMiOBiN1YTQjde+zC0nklPrFCEYfqgM+hDeaznt8+NB5T9FpuPMArKu21aXMbwGt7vg0fEH0UY1smb0Ves+lp2ufgfqOnghr38jtHWy9dTMkSBHPjHLr0TtGm0vjZvEkR6CV1pUc7ZcuzRc2i0t4WI8N/NFXMFQSz3huOKi5BenqAgEmLRcWJHw9EQr4OTqaS13Mfd00ZtHmCxR919uX7ok0oW552qtn+ptin6L7DQ4PHAGxCYgk0r0FQW4uPfBb1It6hSmVAdiD4KaGOkLkmV7rQBjX8JXdu9x+HyCdoZPUF/n+6IurOO5PqkalzPO38Hcvpa6z2jgY3cPVSGFo/N6BMFNve0buA81k5SZsscY/JOfiGWhpKb/iQDIb8UNqY+mPzT4JoZm02a1ziqUJsn1jDJxz+FvBNPxjz+Y+qaw2BxVT3aWkc3GEZwnZZ5vUqx0aPqk0l1h7T4gHJ4lP4fBvee60nqrfg8ios2bqPN10S9mGiAIWbY7KNlx04lzXixBBG44KPnGWsElhAaeBvHhdPYmqGY107SfkEKzjGanGNl0ws5cr2HeyHZZuIaaj32aY0Dcnr0V/r5d7BtGNOnSAI3H5o+azTsd2iOFqy6Sx/dcN45Ec4WqVsdRq0A5tRpuCDI2NvqlNuy4eXHQby6p3QjWH2VZyarLR99FYsM/ZZlvhPa1QM3YSywm4kdFNa+yZqPVvhEegilXeIlo0823jo4cE9Ux5dZrS88tvibBTqQBKW9gHBQk6NHLYHaSare7DgbwZEcbqwNCh04HCFKYU4EZHY3VaolR8KbUKH4s2TY48A2d1oaTyWK9o8eH1ZJgE+gbcDrwP8AuWp9rsVppEc5VCo9k24hmp5e195ja52jwVQaj0mcW9IqVV3tHSxkCPg3irHg8nDGNcQSTc7xe+3FLblobUdTbHs6J0kixebEzHgJ8lY8O9r26TC6YuzllpnuBrAtA5QiDBZBDTLHwUZw7pAKpkDkJupg2m8QeYTk+qWkwRHDHjjqHIrvYsP5dJ5iymNCSWIsBptJw91/k6/7pQFTk0+ZSrpUoAxY5087NaPimX5lVP5o8BCs2W9jBANR5PQI5hcho0/dYD1NysHkxriOqsj6ygUMLXq+6Hu9YRfC9j6zvfIZ8Sr7TpgbABK4rJ538FLH/ZX8H2MoNjWS/wCAR3A5fTp+4xojopMbL2mFlKTfWaKKQ4vQvFwUlC2LxwXBeuKQFEzbDasWW80JzHL3MJtIVrdTBzBo5x8kQ7Qdnasl1O45LqxypHPlWzNmhPUZGxgiCPEXCnZjlVVl3MIUBtvFa3ZmbP2cx4e1rgbOAd67j1BCuOHqSFinYbONL/ZOO5lnidx9fVa1luKBAXPNUzpg7Qd12QzM8zYwEucApjHBA87yxjjq0yePVBeOKcqZBHa8T3Wlw6NcfiAlVO2QBuxzRzcHAepao9KhVBAY8Fs7Og347/d0upSr8mWJPuj7i6dHesMf8DGW5xTqwWuHqjrHqhYLKg582BJvpGnx2hXTC09LQJJjnuldHJnxqL6PVXodiq0AqVWcgWaYwAEk2CXTLiKT+IWY6Gt4kkADmhOY9uHOoEDQxziAGs3vxnhdVfthm5xOIJbdre6OvP8ARMYDKXuuC0/3SItaIXXHEq2ckszvRauytXU2pTce8Hap5yAXX4kE38lOf3SkZVgQMOz2VnsJJk71BZ4J6/oVKrNFWmHs48OIPEEcxstEqMW7JEiq2JuNl2X1Ddp3Bn7++KGYWsWuReoB3ajfB3UH9N0MCa8XTjCkG4svaTpSsBwL2V4uKEM9lKhNB6V7QJ0IqtLMgBESljNB/KUMNURMmPBMnFeHosVhgbrJIOjNG8iu/wATbyKEYqoGtBtf9FEw2JlxAvYo+xEPvMs7c3ZGxT2GzJjjAJBKq1KrLohPYCqfaM8VMsEaspZXdFxXQveC4rkOk6UtxsoWYZhSoiajw3pxPgBdAsb20pi1Om5/UnSPqVSxylxESyJdHTbMGHq36rSy2QsPxOf1HVBUAaxwiIvEeKXiO1OMfviKng06P/GF0xwSo58mRSejV88y4PpmYHU2+ayDNsMKbyA5pHQg/JRa2Ke/33Od/cS75lNtpFxAaJJIAA3JNgPWy1jhr5MvZbfw+7Iux1So7UadKkLvG/tCJY1vXYnoRzV4wVepQeaVbuvaY6OtYjxVz7D5AMHg6FG2o9+oebzcnrBgDoAmu2mBZULA8fzCeI2IM+aWSCUS8U25UNYTFgjdS2jVY3VMLa2G96alLg4bt/uHHxViynNGVACCCuTp1UTX5Kw3uPNIdkI/md6olTxAKcdXCvyV7kvkgUsE2nsvfaJWLxIF5VTzntEG91pubCLk+A4lSybbCeaZmGg3WW9ue1JM0aRJkd93ADkOZVtOWVqw1VZps4N/O7p/Sqx+LuDpUa9GhTaG+zw7dUDdznOJJ5kxMlbYIpsxzSaVFCZl1QFoAMEWjbz5K2ZdR0MAO/HxQLKsx0Q13u8DxHTwVjY8eXNdRykzLcZoq6T7tTb+8D6tHq3qpVV3sKuv/wCKoQHj+V+wd4O2PWOZQupSa8RMHgeLSLg+RCJ4DEivSLXi92VG9ePkdx4pALx+FjvDb6JeX1vyk2KayyuWuOHqmeNNx/O3/wDQ2PlzXmIoGmY8wUDC2HqRIJvt6RHqPmng1QqNUPbMXiD4hSaFeTpdY/eyVAO6uYS232K4jzTRbxCKAdcOaTpC5tQ8Ur1+/NAGclxNFp4ymvZuIUhju4B1+i4O3HVBpWiRmFLUxvgPkomDo6X80QcO4PBD6TjqHiqZNE3QJS8NAe3xCYPvHwXtFx1jyUyeil0ugQ7Ps0GHpat3GzBzPPwG5RGmbDwWaZ/mhxFUkHuCzB05+J3/AOFxYcfuR0ZJqMSFiK7nuL3nU43JKaXpXo+/v0XoJJHE3Z5CU0Lw7brkAehX38HMg9vi3V3DuYdurxqukM9AHH/tVBJX0r+G3Z7+Ey+mxwirUHtanRzx7p/tEN8kCZY2kN0bWafos3xPaoYrHVmsINGm1raZGziJ1uB4gkx/tWgZnhBVovpuEh9J7SNplsESLjdZJlOX+zxGg7uog+bX96PDVt4LLM15ZrhT9Iu1OoC1BMd2fBdrw7zRqdPdPiFOws7FSG1IK86z0KALcRmVKxoiqP5mH6JX+NY82GEqT1KtFKqndUq/bJKpTynH4g/5z24dnJved5cAj2W5FQw47jZcd3uMuPmiQqWumjqedLBJP3fkltibG8NSD6on3Wd93IAXHxj4rB+2manFYvEVuDqjg3+xncb8Gg+ZW4dqMS3CYWoJGpzS6o7o0TA6Tbz6r55qDafPx4rvw4/EThyT9y0MNaiOXZq6nDSNTOXEeB+ihELvv79VqQW7CYijU91wnkbEeSTWmi72zfd2qD+ng4eHHoeiqBnfly3UzAZs5ph5LhHnyuDuEqAu+KotrsBBhwhzXDdp5j6jlKXluL9qDSqjTUbbx5EdCq3keZClUFMumm7/AE3f+p6j6o/mWF1aXtMPHun6HokMefTdTdeY5xNvqnpkB4dJbvwkJWAxoqs0us4bz03TdfAuaSWzxSYBTDVg4J1A8LitDodaePBF6b+KYDgYvL80prkrUEAZxT9weP0XDj5Llylmz4T3+43wUD84/u/RcuVszY809/ySqPvei5cplwa6WjNDGGqx/wDU/wD8CsuJ3++K5csPpfk0z9Qtv38Epy5cuo5zwcPFeD9Fy5AE7JGg4nDggEGtSBHMGo1fWi5cmJjNTZvj9Cs3zNoGZUo5V/kxcuWGY1w9Czh3l5UF14uXAz0UKbv5J4FcuUiHKiOZK0eymLkm65cujB+xzZ/1M0/Glx9lvu5k/E/MD0WQ1/r9F6uXonFDg1T3K8HFcuUlHjPv1C8eN/viFy5AEesbHyPmtLy4zRpzfuhcuSYxkWrmLKynZvh/6rlylgiHmbByCh5Ye9HDkuXJgFmcEqFy5A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936"/>
            <a:ext cx="9129855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14789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honeycomb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46</Words>
  <Application>Microsoft Office PowerPoint</Application>
  <PresentationFormat>Ekran Gösterisi (4:3)</PresentationFormat>
  <Paragraphs>7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CASPER</cp:lastModifiedBy>
  <cp:revision>20</cp:revision>
  <dcterms:created xsi:type="dcterms:W3CDTF">2013-07-01T19:15:16Z</dcterms:created>
  <dcterms:modified xsi:type="dcterms:W3CDTF">2014-10-19T15:10:40Z</dcterms:modified>
</cp:coreProperties>
</file>