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6FE4A-4649-4AAC-98EC-29D177E65463}" type="datetimeFigureOut">
              <a:rPr lang="tr-TR" smtClean="0"/>
              <a:pPr/>
              <a:t>13.10.2014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11C96-0725-4A63-B09E-BD23706C99E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00B050"/>
                </a:solidFill>
              </a:rPr>
              <a:t>GEOMETRİK CİSİMLER</a:t>
            </a:r>
            <a:endParaRPr lang="tr-TR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2195513" y="1557338"/>
            <a:ext cx="4752975" cy="4392612"/>
          </a:xfrm>
          <a:prstGeom prst="cube">
            <a:avLst>
              <a:gd name="adj" fmla="val 25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KÜP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1835150" y="1989138"/>
            <a:ext cx="5545138" cy="3529012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DİKDÖRTGEN PRİZMA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MCED00213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4879975" cy="5330825"/>
          </a:xfrm>
          <a:prstGeom prst="rect">
            <a:avLst/>
          </a:prstGeom>
          <a:noFill/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KONİ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2339975" y="1341438"/>
            <a:ext cx="4464050" cy="4319587"/>
          </a:xfrm>
          <a:prstGeom prst="can">
            <a:avLst>
              <a:gd name="adj" fmla="val 25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SİLİNDİR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MCED00214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628775"/>
            <a:ext cx="4248150" cy="4248150"/>
          </a:xfrm>
          <a:prstGeom prst="rect">
            <a:avLst/>
          </a:prstGeom>
          <a:noFill/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KÜRE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9" name="Picture 11" descr="3d_pyrami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836613"/>
            <a:ext cx="6264275" cy="5040312"/>
          </a:xfrm>
          <a:prstGeom prst="rect">
            <a:avLst/>
          </a:prstGeom>
          <a:noFill/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PİRAMİT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MCED00213_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060575"/>
            <a:ext cx="1801812" cy="2374900"/>
          </a:xfrm>
          <a:prstGeom prst="rect">
            <a:avLst/>
          </a:prstGeom>
          <a:noFill/>
        </p:spPr>
      </p:pic>
      <p:sp>
        <p:nvSpPr>
          <p:cNvPr id="16399" name="AutoShape 15"/>
          <p:cNvSpPr>
            <a:spLocks noChangeArrowheads="1"/>
          </p:cNvSpPr>
          <p:nvPr/>
        </p:nvSpPr>
        <p:spPr bwMode="auto">
          <a:xfrm>
            <a:off x="2411413" y="836613"/>
            <a:ext cx="2089150" cy="1935162"/>
          </a:xfrm>
          <a:prstGeom prst="cube">
            <a:avLst>
              <a:gd name="adj" fmla="val 250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400" name="AutoShape 16"/>
          <p:cNvSpPr>
            <a:spLocks noChangeArrowheads="1"/>
          </p:cNvSpPr>
          <p:nvPr/>
        </p:nvSpPr>
        <p:spPr bwMode="auto">
          <a:xfrm>
            <a:off x="6516688" y="3284538"/>
            <a:ext cx="2305050" cy="3230562"/>
          </a:xfrm>
          <a:prstGeom prst="cube">
            <a:avLst>
              <a:gd name="adj" fmla="val 25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16401" name="AutoShape 17"/>
          <p:cNvSpPr>
            <a:spLocks noChangeArrowheads="1"/>
          </p:cNvSpPr>
          <p:nvPr/>
        </p:nvSpPr>
        <p:spPr bwMode="auto">
          <a:xfrm>
            <a:off x="755650" y="5229225"/>
            <a:ext cx="2303463" cy="1214438"/>
          </a:xfrm>
          <a:prstGeom prst="can">
            <a:avLst>
              <a:gd name="adj" fmla="val 250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16402" name="Picture 18" descr="MCED00214_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620713"/>
            <a:ext cx="2228850" cy="2087562"/>
          </a:xfrm>
          <a:prstGeom prst="rect">
            <a:avLst/>
          </a:prstGeom>
          <a:noFill/>
        </p:spPr>
      </p:pic>
      <p:pic>
        <p:nvPicPr>
          <p:cNvPr id="16403" name="Picture 19" descr="3d_pyramid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03575" y="3068638"/>
            <a:ext cx="2808288" cy="2592387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</Words>
  <Application>Microsoft Office PowerPoint</Application>
  <PresentationFormat>Ekran Gösterisi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GEOMETRİK CİSİMLER</vt:lpstr>
      <vt:lpstr>KÜP</vt:lpstr>
      <vt:lpstr>DİKDÖRTGEN PRİZMA</vt:lpstr>
      <vt:lpstr>KONİ</vt:lpstr>
      <vt:lpstr>SİLİNDİR</vt:lpstr>
      <vt:lpstr>KÜRE</vt:lpstr>
      <vt:lpstr>PİRAMİT</vt:lpstr>
      <vt:lpstr>Slayt 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www.egitimdeposu.net</dc:creator>
  <cp:keywords>www.sorubak.com</cp:keywords>
  <dc:description>www.sorubak.com</dc:description>
  <cp:lastModifiedBy>VESTEL</cp:lastModifiedBy>
  <dcterms:created xsi:type="dcterms:W3CDTF">2014-10-12T21:07:44Z</dcterms:created>
  <dcterms:modified xsi:type="dcterms:W3CDTF">2014-10-13T06:08:28Z</dcterms:modified>
  <cp:category>www.sorubak.com</cp:category>
</cp:coreProperties>
</file>