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54" r:id="rId4"/>
    <p:sldId id="343" r:id="rId5"/>
    <p:sldId id="341" r:id="rId6"/>
    <p:sldId id="340" r:id="rId7"/>
    <p:sldId id="344" r:id="rId8"/>
    <p:sldId id="345" r:id="rId9"/>
    <p:sldId id="339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4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05.10.2014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13" name="laser.wav"/>
          </p:stSnd>
        </p:sndAc>
      </p:transition>
    </mc:Choice>
    <mc:Fallback xmlns="">
      <p:transition spd="slow">
        <p:fade/>
        <p:sndAc>
          <p:stSnd>
            <p:snd r:embed="rId14" name="laser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gif"/><Relationship Id="rId5" Type="http://schemas.openxmlformats.org/officeDocument/2006/relationships/hyperlink" Target="http://www.goktepeliler.com/" TargetMode="External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GRUBU TEKRAR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tel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Lale,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16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tel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Talat,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9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tel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et al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el alt alta..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tele el at..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ata atla..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Atla Ela atla..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1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Lale el ele.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Ata el ele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Talat el ele.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tel elle.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et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Talat, lale elle.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et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Talat, ata atlat.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54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lale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ete elle.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3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Ata, 4 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METİNLER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Lale, lale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et al, tat.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2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</a:t>
            </a:r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, 1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07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697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1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1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61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ELAT GRUBU TEKRAR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4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3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SESLER(HARFLER)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D:\CUMA ARAYICI TÜM DOSYALAR\2014-2015 EĞ.ÖĞRT.YENİ 1.SINIF DOSYASI\HAREKETLİ HAYVAN GİFLERİ\bt8uk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516"/>
            <a:ext cx="9143999" cy="607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inan Yilmaz - Trabzon Kol Bast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62804" y="8876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4" name="laser.wav"/>
          </p:stSnd>
        </p:sndAc>
      </p:transition>
    </mc:Choice>
    <mc:Fallback xmlns="">
      <p:transition spd="slow">
        <p:fade/>
        <p:sndAc>
          <p:stSnd>
            <p:snd r:embed="rId9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SESLER(HARFLER)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0" y="785516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84411" y="785516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55976" y="785516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E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25681" y="819918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e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1520" y="3847563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84411" y="3847563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3564632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L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869207" y="3515705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l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9149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SESLER(HARFLER)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0" y="785516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55776" y="785516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52282" y="841879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A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619577" y="825797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51520" y="3847563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884411" y="3847563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52281" y="3564632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444208" y="3496473"/>
            <a:ext cx="163289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</a:rPr>
              <a:t>t</a:t>
            </a:r>
            <a:endParaRPr lang="tr-TR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62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6658" y="572067"/>
            <a:ext cx="201108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95736" y="572067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83968" y="674591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372200" y="674591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8105" y="2147987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48608" y="2077797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208579" y="2157117"/>
            <a:ext cx="2160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562783" y="2137169"/>
            <a:ext cx="209888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98105" y="3770619"/>
            <a:ext cx="243305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028121" y="3789821"/>
            <a:ext cx="226057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183899" y="3663843"/>
            <a:ext cx="231524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75216" y="5224462"/>
            <a:ext cx="257383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076328" y="5209175"/>
            <a:ext cx="272792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alt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7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7537" y="718862"/>
            <a:ext cx="273116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59832" y="785516"/>
            <a:ext cx="28803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808032" y="785516"/>
            <a:ext cx="28684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1520" y="2734798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6456" y="2420888"/>
            <a:ext cx="45339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7536" y="4456420"/>
            <a:ext cx="330891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355976" y="4149080"/>
            <a:ext cx="346314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8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718862"/>
            <a:ext cx="356645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76056" y="785516"/>
            <a:ext cx="36004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1520" y="2734798"/>
            <a:ext cx="29523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6456" y="2420888"/>
            <a:ext cx="45339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7536" y="4456420"/>
            <a:ext cx="445848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4261" y="4194246"/>
            <a:ext cx="346314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64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0" y="718862"/>
            <a:ext cx="356645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76056" y="785516"/>
            <a:ext cx="36004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1520" y="2734798"/>
            <a:ext cx="36004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6456" y="2420888"/>
            <a:ext cx="45339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7536" y="4456420"/>
            <a:ext cx="445848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4261" y="4194246"/>
            <a:ext cx="414894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atlat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3" y="785516"/>
            <a:ext cx="89056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1648" y="1772816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tel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1648" y="2780928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atlet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144" y="3777316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 alet al.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9264" y="5148917"/>
            <a:ext cx="91298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Ela, ata atla.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03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14:shred/>
        <p:sndAc>
          <p:stSnd>
            <p:snd r:embed="rId2" name="laser.wav"/>
          </p:stSnd>
        </p:sndAc>
      </p:transition>
    </mc:Choice>
    <mc:Fallback xmlns="">
      <p:transition spd="slow">
        <p:fade/>
        <p:sndAc>
          <p:stSnd>
            <p:snd r:embed="rId5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292</Words>
  <Application>Microsoft Office PowerPoint</Application>
  <PresentationFormat>Ekran Gösterisi (4:3)</PresentationFormat>
  <Paragraphs>121</Paragraphs>
  <Slides>18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PC</cp:lastModifiedBy>
  <cp:revision>24</cp:revision>
  <dcterms:created xsi:type="dcterms:W3CDTF">2013-07-01T19:15:16Z</dcterms:created>
  <dcterms:modified xsi:type="dcterms:W3CDTF">2014-10-05T08:03:36Z</dcterms:modified>
  <cp:category>www.sorubak.com</cp:category>
</cp:coreProperties>
</file>