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372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3" r:id="rId17"/>
    <p:sldId id="365" r:id="rId18"/>
    <p:sldId id="351" r:id="rId19"/>
    <p:sldId id="352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07" r:id="rId32"/>
    <p:sldId id="366" r:id="rId33"/>
    <p:sldId id="368" r:id="rId34"/>
    <p:sldId id="367" r:id="rId35"/>
    <p:sldId id="369" r:id="rId36"/>
    <p:sldId id="370" r:id="rId37"/>
    <p:sldId id="371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763688" y="1071396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79912" y="10422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724128" y="1071396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22784" y="3433884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51720" y="3397688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959932" y="3407901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724128" y="3407901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6569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558954" y="2276872"/>
            <a:ext cx="3013046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956245" y="118712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3050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8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6569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558954" y="2276872"/>
            <a:ext cx="3013046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48064" y="118712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3050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531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411760" y="2276872"/>
            <a:ext cx="216024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652120" y="118712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32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691680" y="2195093"/>
            <a:ext cx="2880320" cy="2257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36266" y="120389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833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419159" y="121036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28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419159" y="121036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99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84068" y="122330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275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20049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763688" y="2276872"/>
            <a:ext cx="2232248" cy="1080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051720" y="2636912"/>
            <a:ext cx="3096344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871729" y="1238304"/>
            <a:ext cx="19802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95836" y="4437256"/>
            <a:ext cx="37561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5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419159" y="121036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50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16556" y="11946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343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394520" y="2276872"/>
            <a:ext cx="281744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716016" y="1218927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03961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192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78891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979712" y="2636912"/>
            <a:ext cx="3168352" cy="1581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465305" y="1193982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393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78891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72950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979712" y="2636912"/>
            <a:ext cx="3168352" cy="1581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868144" y="1180964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38164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61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78891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979712" y="2636912"/>
            <a:ext cx="3168352" cy="1581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076056" y="1199946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38164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087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1708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483768" y="2636914"/>
            <a:ext cx="2664296" cy="1728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70579" y="1199946"/>
            <a:ext cx="19442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38164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736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1708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123728" y="2636914"/>
            <a:ext cx="3024336" cy="1728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92080" y="1199946"/>
            <a:ext cx="19442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38164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16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843808" y="2636914"/>
            <a:ext cx="2304256" cy="15816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52121" y="1194639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2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555776" y="2636915"/>
            <a:ext cx="2592288" cy="1728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52121" y="1194639"/>
            <a:ext cx="215618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26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555776" y="2636915"/>
            <a:ext cx="2592288" cy="1728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92080" y="1194639"/>
            <a:ext cx="251622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95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123728" y="2348880"/>
            <a:ext cx="187220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555776" y="2636915"/>
            <a:ext cx="2592288" cy="1728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152121" y="1194639"/>
            <a:ext cx="251622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70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907704" y="2366882"/>
            <a:ext cx="2088232" cy="180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555776" y="2636915"/>
            <a:ext cx="2592288" cy="1728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846510" y="1194639"/>
            <a:ext cx="251622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230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7289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979712" y="2276872"/>
            <a:ext cx="2232248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45055" y="11946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03961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80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20169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12912" y="3210575"/>
            <a:ext cx="26029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907704" y="2366882"/>
            <a:ext cx="2088232" cy="180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563887" y="1268904"/>
            <a:ext cx="20882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2555776" y="2636915"/>
            <a:ext cx="2592288" cy="1728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292080" y="1194639"/>
            <a:ext cx="251622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059832" y="4365104"/>
            <a:ext cx="46085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6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39552" y="891328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899510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67944" y="899817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190321" y="899510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1520" y="2260325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123728" y="2260325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067944" y="2261012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162937" y="2261699"/>
            <a:ext cx="15841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52600" y="3501008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11759" y="3649216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72000" y="3649216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11549" y="3649216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52601" y="4946556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411759" y="4931478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606277" y="4931478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11548" y="4927286"/>
            <a:ext cx="1871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0" y="891328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52" y="36913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9387" y="36913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899510"/>
            <a:ext cx="28803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891328"/>
            <a:ext cx="25922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1520" y="2260325"/>
            <a:ext cx="23762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5776" y="2282646"/>
            <a:ext cx="31683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875210" y="2278880"/>
            <a:ext cx="265722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32757" y="3501008"/>
            <a:ext cx="34553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563617" y="3501008"/>
            <a:ext cx="288086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50260" y="3624063"/>
            <a:ext cx="26331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52601" y="4946556"/>
            <a:ext cx="237518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771800" y="4931478"/>
            <a:ext cx="323927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156177" y="4931478"/>
            <a:ext cx="282721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75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4" grpId="0"/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0" y="891328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52" y="36913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9387" y="36913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899510"/>
            <a:ext cx="28803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891328"/>
            <a:ext cx="25922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1520" y="2260325"/>
            <a:ext cx="32060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391439" y="2282646"/>
            <a:ext cx="38507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32757" y="3501008"/>
            <a:ext cx="34553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72169" y="3501008"/>
            <a:ext cx="3584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18926" y="4946556"/>
            <a:ext cx="29512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915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6" grpId="0"/>
      <p:bldP spid="17" grpId="0"/>
      <p:bldP spid="20" grpId="0"/>
      <p:bldP spid="21" grpId="0"/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0" y="891328"/>
            <a:ext cx="87396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31982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3234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045" y="1844824"/>
            <a:ext cx="885840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el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752" y="2780928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67576" y="3645024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et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42491" y="45091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et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446" y="5541438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41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  <p:bldP spid="20" grpId="0"/>
      <p:bldP spid="24" grpId="0"/>
      <p:bldP spid="28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72646" y="20471"/>
            <a:ext cx="87396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31982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3234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18828" y="921858"/>
            <a:ext cx="885840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et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2859" y="1844824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67576" y="27089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et al,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18828" y="3645024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at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446" y="45091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2646" y="56492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00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24" grpId="0"/>
      <p:bldP spid="28" grpId="0"/>
      <p:bldP spid="29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72646" y="20471"/>
            <a:ext cx="87396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31982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3234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18828" y="921858"/>
            <a:ext cx="885840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2859" y="1844824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67576" y="27089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et al,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18828" y="3645024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ata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446" y="45091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2646" y="56492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62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24" grpId="0"/>
      <p:bldP spid="28" grpId="0"/>
      <p:bldP spid="29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72646" y="20471"/>
            <a:ext cx="87396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31982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3234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18828" y="921858"/>
            <a:ext cx="885840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alat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2859" y="1844824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67576" y="27089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et al, tat.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18828" y="3645024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446" y="45091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6 at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2646" y="5649220"/>
            <a:ext cx="89017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 tel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al,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12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0" grpId="0"/>
      <p:bldP spid="24" grpId="0"/>
      <p:bldP spid="28" grpId="0"/>
      <p:bldP spid="2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23617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273797" y="2348880"/>
            <a:ext cx="3298203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871729" y="11946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0052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18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23617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273797" y="2348880"/>
            <a:ext cx="3298203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6561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058409" y="1194639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00520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987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7289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2051720" y="2348880"/>
            <a:ext cx="2520280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724128" y="1218927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345638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55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36889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394520" y="2276872"/>
            <a:ext cx="317748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932784" y="1205252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3050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61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36889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394520" y="2276872"/>
            <a:ext cx="317748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44016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716016" y="1223961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3050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491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TEKRAR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22784" y="1042239"/>
            <a:ext cx="16569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34818" y="3210575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979712" y="2276872"/>
            <a:ext cx="2592288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95936" y="1268904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8" name="Düz Ok Bağlayıcısı 37"/>
          <p:cNvCxnSpPr/>
          <p:nvPr/>
        </p:nvCxnSpPr>
        <p:spPr>
          <a:xfrm flipV="1">
            <a:off x="1394520" y="2636912"/>
            <a:ext cx="375354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5325481" y="1195221"/>
            <a:ext cx="12241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4871729" y="2636912"/>
            <a:ext cx="204327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851920" y="4365104"/>
            <a:ext cx="23050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23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32" grpId="0"/>
      <p:bldP spid="37" grpId="0"/>
      <p:bldP spid="41" grpId="0"/>
      <p:bldP spid="5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359</Words>
  <Application>Microsoft Office PowerPoint</Application>
  <PresentationFormat>Ekran Gösterisi (4:3)</PresentationFormat>
  <Paragraphs>250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CASPER</cp:lastModifiedBy>
  <cp:revision>25</cp:revision>
  <dcterms:created xsi:type="dcterms:W3CDTF">2013-07-01T19:15:16Z</dcterms:created>
  <dcterms:modified xsi:type="dcterms:W3CDTF">2014-10-18T18:25:21Z</dcterms:modified>
  <cp:category>www.sorubak.com</cp:category>
</cp:coreProperties>
</file>