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B8BCE-A670-4C52-91B5-CF69015A6A31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BC1CE-359F-40F9-9594-807CCF4611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16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BC1CE-359F-40F9-9594-807CCF4611AE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typ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typ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typ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typ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typ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typ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typ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typ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typ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typ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typ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53B8E-4FCB-483F-B627-C4861D4AC8D5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5E461-4597-422B-8715-A651D7BE5BA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  <p:sndAc>
      <p:stSnd>
        <p:snd r:embed="rId13" name="type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4320479"/>
          </a:xfrm>
        </p:spPr>
        <p:txBody>
          <a:bodyPr>
            <a:normAutofit/>
          </a:bodyPr>
          <a:lstStyle/>
          <a:p>
            <a:r>
              <a:rPr lang="tr-TR" sz="9600" b="1" dirty="0" smtClean="0">
                <a:latin typeface="Hand writing Mutlu" pitchFamily="2" charset="0"/>
              </a:rPr>
              <a:t>a</a:t>
            </a:r>
            <a:r>
              <a:rPr lang="tr-TR" sz="6600" b="1" dirty="0" smtClean="0">
                <a:latin typeface="Hand writing Mutlu" pitchFamily="2" charset="0"/>
              </a:rPr>
              <a:t> sesi</a:t>
            </a:r>
            <a:br>
              <a:rPr lang="tr-TR" sz="6600" b="1" dirty="0" smtClean="0">
                <a:latin typeface="Hand writing Mutlu" pitchFamily="2" charset="0"/>
              </a:rPr>
            </a:br>
            <a:r>
              <a:rPr lang="tr-TR" sz="6600" b="1" dirty="0" smtClean="0">
                <a:latin typeface="Hand writing Mutlu" pitchFamily="2" charset="0"/>
              </a:rPr>
              <a:t>hissetme ve bulma</a:t>
            </a:r>
            <a:endParaRPr lang="tr-TR" sz="6600" b="1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87624" y="4941168"/>
            <a:ext cx="6400800" cy="910952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Hand writing Mutlu" pitchFamily="2" charset="0"/>
              </a:rPr>
              <a:t>Hazırlayan:Emine DEMİR</a:t>
            </a:r>
            <a:endParaRPr lang="tr-TR" sz="2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3" name="typ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908720"/>
            <a:ext cx="4114800" cy="3960440"/>
          </a:xfrm>
        </p:spPr>
      </p:pic>
      <p:pic>
        <p:nvPicPr>
          <p:cNvPr id="6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908720"/>
            <a:ext cx="4114800" cy="3960440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4800" dirty="0" smtClean="0">
                <a:latin typeface="Hand writing Mutlu" pitchFamily="2" charset="0"/>
              </a:rPr>
              <a:t>sl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4800" dirty="0" smtClean="0">
                <a:latin typeface="Hand writing Mutlu" pitchFamily="2" charset="0"/>
              </a:rPr>
              <a:t>n             fil</a:t>
            </a:r>
            <a:endParaRPr lang="tr-TR" sz="4800" dirty="0">
              <a:latin typeface="Hand writing Mutlu" pitchFamily="2" charset="0"/>
            </a:endParaRPr>
          </a:p>
        </p:txBody>
      </p:sp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88024" y="1412776"/>
            <a:ext cx="4176464" cy="4525963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412776"/>
            <a:ext cx="4114800" cy="4536504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908720"/>
            <a:ext cx="4114800" cy="3960440"/>
          </a:xfrm>
        </p:spPr>
      </p:pic>
      <p:pic>
        <p:nvPicPr>
          <p:cNvPr id="6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93235" y="908720"/>
            <a:ext cx="3704377" cy="3960440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kelebek          b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dirty="0" smtClean="0">
                <a:latin typeface="Hand writing Mutlu" pitchFamily="2" charset="0"/>
              </a:rPr>
              <a:t>ykuş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628800"/>
            <a:ext cx="3749241" cy="4104456"/>
          </a:xfr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676825"/>
            <a:ext cx="3749241" cy="4008405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16016" y="1617471"/>
            <a:ext cx="3839082" cy="383908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628800"/>
            <a:ext cx="3749241" cy="3816423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latin typeface="Hand writing Mutlu" pitchFamily="2" charset="0"/>
              </a:rPr>
              <a:t>bisiklet        p</a:t>
            </a:r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4800" dirty="0" smtClean="0">
                <a:latin typeface="Hand writing Mutlu" pitchFamily="2" charset="0"/>
              </a:rPr>
              <a:t>ten</a:t>
            </a:r>
            <a:endParaRPr lang="tr-TR" sz="4800" dirty="0">
              <a:latin typeface="Hand writing Mutlu" pitchFamily="2" charset="0"/>
            </a:endParaRPr>
          </a:p>
        </p:txBody>
      </p:sp>
      <p:pic>
        <p:nvPicPr>
          <p:cNvPr id="4" name="4 İçerik Yer Tutucusu" descr="fi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617470"/>
            <a:ext cx="3600400" cy="4403817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95536" y="1556792"/>
            <a:ext cx="3744416" cy="4525963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556792"/>
            <a:ext cx="3816424" cy="4536504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556792"/>
            <a:ext cx="4032448" cy="4536504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latin typeface="Hand writing Mutlu" pitchFamily="2" charset="0"/>
              </a:rPr>
              <a:t>  uç</a:t>
            </a:r>
            <a:r>
              <a:rPr lang="tr-TR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dirty="0" smtClean="0">
                <a:latin typeface="Hand writing Mutlu" pitchFamily="2" charset="0"/>
              </a:rPr>
              <a:t>k         helikopter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556792"/>
            <a:ext cx="3816424" cy="4536504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556792"/>
            <a:ext cx="4032448" cy="4536504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628800"/>
            <a:ext cx="3816424" cy="4536504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6126" y="1628800"/>
            <a:ext cx="3812188" cy="4536504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latin typeface="Hand writing Mutlu" pitchFamily="2" charset="0"/>
              </a:rPr>
              <a:t>silgi          k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4800" dirty="0" smtClean="0">
                <a:latin typeface="Hand writing Mutlu" pitchFamily="2" charset="0"/>
              </a:rPr>
              <a:t>lem</a:t>
            </a:r>
            <a:endParaRPr lang="tr-TR" sz="4800" dirty="0">
              <a:latin typeface="Hand writing Mutlu" pitchFamily="2" charset="0"/>
            </a:endParaRPr>
          </a:p>
        </p:txBody>
      </p:sp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628800"/>
            <a:ext cx="3816424" cy="4536504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6126" y="1628800"/>
            <a:ext cx="3812188" cy="4536504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8000" dirty="0" smtClean="0">
                <a:latin typeface="Hand writing Mutlu" pitchFamily="2" charset="0"/>
              </a:rPr>
              <a:t>yı</a:t>
            </a:r>
            <a:endParaRPr lang="tr-TR" sz="8000" dirty="0">
              <a:latin typeface="Hand writing Mutlu" pitchFamily="2" charset="0"/>
            </a:endParaRPr>
          </a:p>
        </p:txBody>
      </p:sp>
      <p:pic>
        <p:nvPicPr>
          <p:cNvPr id="4" name="3 İçerik Yer Tutucusu" descr="ayı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54691" y="1600200"/>
            <a:ext cx="6545701" cy="4637112"/>
          </a:xfr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988840"/>
            <a:ext cx="3816424" cy="3816424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988840"/>
            <a:ext cx="3812188" cy="3816424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y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k        el</a:t>
            </a:r>
            <a:endParaRPr lang="tr-TR" sz="5400" dirty="0">
              <a:latin typeface="Hand writing Mutlu" pitchFamily="2" charset="0"/>
            </a:endParaRPr>
          </a:p>
        </p:txBody>
      </p:sp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988840"/>
            <a:ext cx="3816424" cy="3816424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988840"/>
            <a:ext cx="3812188" cy="3816424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51831" y="1052736"/>
            <a:ext cx="2191865" cy="4752528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052736"/>
            <a:ext cx="3812188" cy="2520280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772816"/>
            <a:ext cx="2191865" cy="4824536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772816"/>
            <a:ext cx="3812188" cy="2520280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k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pı       pencere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556792"/>
            <a:ext cx="3664741" cy="4464496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1556792"/>
            <a:ext cx="3433669" cy="4464496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556792"/>
            <a:ext cx="3664741" cy="4464496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1556792"/>
            <a:ext cx="3433669" cy="4464496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süt          ç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y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916832"/>
            <a:ext cx="3664741" cy="4176464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916832"/>
            <a:ext cx="3577685" cy="4176464"/>
          </a:xfrm>
          <a:prstGeom prst="rect">
            <a:avLst/>
          </a:prstGeom>
        </p:spPr>
      </p:pic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916832"/>
            <a:ext cx="3664741" cy="4176464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916832"/>
            <a:ext cx="3577685" cy="4176464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gül          l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le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844824"/>
            <a:ext cx="3888432" cy="424847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844824"/>
            <a:ext cx="3577685" cy="4176464"/>
          </a:xfrm>
          <a:prstGeom prst="rect">
            <a:avLst/>
          </a:prstGeom>
        </p:spPr>
      </p:pic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844824"/>
            <a:ext cx="3888432" cy="424847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844824"/>
            <a:ext cx="3577685" cy="4176464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kedi          f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re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8800" dirty="0" smtClean="0">
                <a:latin typeface="Hand writing Mutlu" pitchFamily="2" charset="0"/>
              </a:rPr>
              <a:t>rı</a:t>
            </a:r>
            <a:endParaRPr lang="tr-TR" sz="8800" dirty="0">
              <a:latin typeface="Hand writing Mutlu" pitchFamily="2" charset="0"/>
            </a:endParaRPr>
          </a:p>
        </p:txBody>
      </p:sp>
      <p:pic>
        <p:nvPicPr>
          <p:cNvPr id="4" name="3 İçerik Yer Tutucusu" descr="arı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96718" y="1484785"/>
            <a:ext cx="6343634" cy="4751602"/>
          </a:xfr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340768"/>
            <a:ext cx="3888432" cy="388843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340768"/>
            <a:ext cx="3577685" cy="3960440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340768"/>
            <a:ext cx="3888432" cy="388843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340768"/>
            <a:ext cx="3577685" cy="3960440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r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b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          ev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412776"/>
            <a:ext cx="3888432" cy="4464496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412776"/>
            <a:ext cx="3577685" cy="4464495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412776"/>
            <a:ext cx="3888432" cy="4464496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412776"/>
            <a:ext cx="3577685" cy="4464495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deniz         h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vuz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518893"/>
            <a:ext cx="3888432" cy="4252261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556792"/>
            <a:ext cx="3577685" cy="4032448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518893"/>
            <a:ext cx="3888432" cy="4252261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556792"/>
            <a:ext cx="3577685" cy="4032448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kuş         b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lık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556792"/>
            <a:ext cx="3888432" cy="4320480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556792"/>
            <a:ext cx="3577685" cy="4320480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556792"/>
            <a:ext cx="3888432" cy="4320480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556792"/>
            <a:ext cx="3577685" cy="4320480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k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pl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n        köpek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772816"/>
            <a:ext cx="3888432" cy="388843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772816"/>
            <a:ext cx="3888432" cy="3888432"/>
          </a:xfrm>
          <a:prstGeom prst="rect">
            <a:avLst/>
          </a:prstGeom>
        </p:spPr>
      </p:pic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772816"/>
            <a:ext cx="3888432" cy="388843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772816"/>
            <a:ext cx="3888432" cy="3888432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k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re        üçgen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8800" dirty="0" smtClean="0">
                <a:latin typeface="Hand writing Mutlu" pitchFamily="2" charset="0"/>
              </a:rPr>
              <a:t>t</a:t>
            </a:r>
            <a:endParaRPr lang="tr-TR" sz="8800" dirty="0">
              <a:latin typeface="Hand writing Mutlu" pitchFamily="2" charset="0"/>
            </a:endParaRPr>
          </a:p>
        </p:txBody>
      </p:sp>
      <p:pic>
        <p:nvPicPr>
          <p:cNvPr id="4" name="3 İçerik Yer Tutucusu" descr="a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75657" y="1540924"/>
            <a:ext cx="6336704" cy="4752528"/>
          </a:xfr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772816"/>
            <a:ext cx="3888432" cy="388843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772816"/>
            <a:ext cx="4032448" cy="3888432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772816"/>
            <a:ext cx="3888432" cy="388843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772816"/>
            <a:ext cx="4032448" cy="3888432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pembe      siy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h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556792"/>
            <a:ext cx="3888432" cy="460851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556792"/>
            <a:ext cx="3888432" cy="4608512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556792"/>
            <a:ext cx="3888432" cy="460851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556792"/>
            <a:ext cx="3888432" cy="4608512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göz        kul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k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484784"/>
            <a:ext cx="3888432" cy="460851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484784"/>
            <a:ext cx="3888432" cy="4536504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484784"/>
            <a:ext cx="3888432" cy="4608512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484784"/>
            <a:ext cx="3888432" cy="4536504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4800" dirty="0" smtClean="0">
                <a:latin typeface="Hand writing Mutlu" pitchFamily="2" charset="0"/>
              </a:rPr>
              <a:t>kum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4800" dirty="0" smtClean="0">
                <a:latin typeface="Hand writing Mutlu" pitchFamily="2" charset="0"/>
              </a:rPr>
              <a:t>nd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4800" dirty="0" smtClean="0">
                <a:latin typeface="Hand writing Mutlu" pitchFamily="2" charset="0"/>
              </a:rPr>
              <a:t>    televizyon</a:t>
            </a:r>
            <a:endParaRPr lang="tr-TR" sz="48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340768"/>
            <a:ext cx="3888432" cy="5040560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340768"/>
            <a:ext cx="3888432" cy="4968552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endParaRPr lang="tr-TR" sz="48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340768"/>
            <a:ext cx="3888432" cy="5040560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340768"/>
            <a:ext cx="3888432" cy="4968552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4800" dirty="0" smtClean="0">
                <a:latin typeface="Hand writing Mutlu" pitchFamily="2" charset="0"/>
              </a:rPr>
              <a:t>ğ</a:t>
            </a:r>
            <a:r>
              <a:rPr lang="tr-TR" sz="48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4800" dirty="0" smtClean="0">
                <a:latin typeface="Hand writing Mutlu" pitchFamily="2" charset="0"/>
              </a:rPr>
              <a:t>ç        penguen</a:t>
            </a:r>
            <a:endParaRPr lang="tr-TR" sz="48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484784"/>
            <a:ext cx="3888432" cy="4824536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340768"/>
            <a:ext cx="4320480" cy="4896544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endParaRPr lang="tr-TR" sz="48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484784"/>
            <a:ext cx="3888432" cy="4824536"/>
          </a:xfrm>
          <a:prstGeom prst="rect">
            <a:avLst/>
          </a:prstGeom>
        </p:spPr>
      </p:pic>
      <p:pic>
        <p:nvPicPr>
          <p:cNvPr id="5" name="4 İçerik Yer Tutucusu" descr="f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484784"/>
            <a:ext cx="4320480" cy="4896544"/>
          </a:xfrm>
          <a:prstGeom prst="rect">
            <a:avLst/>
          </a:prstGeo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ekmek          p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latin typeface="Hand writing Mutlu" pitchFamily="2" charset="0"/>
              </a:rPr>
              <a:t>st</a:t>
            </a:r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C0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elm</a:t>
            </a: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endParaRPr lang="tr-TR" sz="9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pic>
        <p:nvPicPr>
          <p:cNvPr id="4" name="3 İçerik Yer Tutucusu" descr="elm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51720" y="1844824"/>
            <a:ext cx="4608512" cy="4318347"/>
          </a:xfr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>
                <a:latin typeface="Hand writing Mutlu" pitchFamily="2" charset="0"/>
              </a:rPr>
              <a:t>ş</a:t>
            </a: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9600" dirty="0" smtClean="0">
                <a:latin typeface="Hand writing Mutlu" pitchFamily="2" charset="0"/>
              </a:rPr>
              <a:t>pk</a:t>
            </a:r>
            <a:r>
              <a:rPr lang="tr-TR" sz="96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endParaRPr lang="tr-TR" sz="9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pic>
        <p:nvPicPr>
          <p:cNvPr id="4" name="3 İçerik Yer Tutucusu" descr="şapk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35696" y="1556792"/>
            <a:ext cx="5616624" cy="4896544"/>
          </a:xfrm>
        </p:spPr>
      </p:pic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565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0" dirty="0" smtClean="0">
                <a:solidFill>
                  <a:srgbClr val="FF0000"/>
                </a:solidFill>
                <a:latin typeface="Hand writing Mutlu" pitchFamily="2" charset="0"/>
              </a:rPr>
              <a:t> a</a:t>
            </a:r>
            <a:endParaRPr lang="tr-TR" sz="4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r>
              <a:rPr lang="tr-TR" sz="20000" dirty="0" err="1" smtClean="0">
                <a:solidFill>
                  <a:srgbClr val="FF0000"/>
                </a:solidFill>
                <a:latin typeface="Hand writing Mutlu" pitchFamily="2" charset="0"/>
              </a:rPr>
              <a:t>aaaa</a:t>
            </a:r>
            <a:endParaRPr lang="tr-TR" sz="2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Autofit/>
          </a:bodyPr>
          <a:lstStyle/>
          <a:p>
            <a:r>
              <a:rPr lang="tr-TR" sz="40000" dirty="0">
                <a:solidFill>
                  <a:srgbClr val="FF0000"/>
                </a:solidFill>
                <a:latin typeface="Hand writing Mutlu" pitchFamily="2" charset="0"/>
              </a:rPr>
              <a:t>A</a:t>
            </a:r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61</Words>
  <Application>Microsoft Office PowerPoint</Application>
  <PresentationFormat>Ekran Gösterisi (4:3)</PresentationFormat>
  <Paragraphs>32</Paragraphs>
  <Slides>49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49</vt:i4>
      </vt:variant>
    </vt:vector>
  </HeadingPairs>
  <TitlesOfParts>
    <vt:vector size="50" baseType="lpstr">
      <vt:lpstr>Ofis Teması</vt:lpstr>
      <vt:lpstr>a sesi hissetme ve bulma</vt:lpstr>
      <vt:lpstr>ayı</vt:lpstr>
      <vt:lpstr>arı</vt:lpstr>
      <vt:lpstr>at</vt:lpstr>
      <vt:lpstr>elma</vt:lpstr>
      <vt:lpstr>şapka</vt:lpstr>
      <vt:lpstr>Slayt 7</vt:lpstr>
      <vt:lpstr>aaaa</vt:lpstr>
      <vt:lpstr>A</vt:lpstr>
      <vt:lpstr>Slayt 10</vt:lpstr>
      <vt:lpstr>aslan             fil</vt:lpstr>
      <vt:lpstr>Slayt 12</vt:lpstr>
      <vt:lpstr>kelebek          baykuş</vt:lpstr>
      <vt:lpstr>Slayt 14</vt:lpstr>
      <vt:lpstr>bisiklet        paten</vt:lpstr>
      <vt:lpstr>Slayt 16</vt:lpstr>
      <vt:lpstr>  uçak         helikopter</vt:lpstr>
      <vt:lpstr>Slayt 18</vt:lpstr>
      <vt:lpstr>silgi          kalem</vt:lpstr>
      <vt:lpstr>Slayt 20</vt:lpstr>
      <vt:lpstr>ayak        el</vt:lpstr>
      <vt:lpstr>Slayt 22</vt:lpstr>
      <vt:lpstr>kapı       pencere</vt:lpstr>
      <vt:lpstr>Slayt 24</vt:lpstr>
      <vt:lpstr>süt          çay</vt:lpstr>
      <vt:lpstr>Slayt 26</vt:lpstr>
      <vt:lpstr>gül          lale</vt:lpstr>
      <vt:lpstr>Slayt 28</vt:lpstr>
      <vt:lpstr>kedi          fare</vt:lpstr>
      <vt:lpstr>Slayt 30</vt:lpstr>
      <vt:lpstr>araba          ev</vt:lpstr>
      <vt:lpstr>Slayt 32</vt:lpstr>
      <vt:lpstr> deniz         havuz</vt:lpstr>
      <vt:lpstr>Slayt 34</vt:lpstr>
      <vt:lpstr> kuş         balık</vt:lpstr>
      <vt:lpstr>Slayt 36</vt:lpstr>
      <vt:lpstr> kaplan        köpek</vt:lpstr>
      <vt:lpstr>Slayt 38</vt:lpstr>
      <vt:lpstr> kare        üçgen</vt:lpstr>
      <vt:lpstr> </vt:lpstr>
      <vt:lpstr> pembe      siyah</vt:lpstr>
      <vt:lpstr>Slayt 42</vt:lpstr>
      <vt:lpstr>göz        kulak</vt:lpstr>
      <vt:lpstr>Slayt 44</vt:lpstr>
      <vt:lpstr>kumanda    televizyon</vt:lpstr>
      <vt:lpstr>Slayt 46</vt:lpstr>
      <vt:lpstr>ağaç        penguen</vt:lpstr>
      <vt:lpstr>Slayt 48</vt:lpstr>
      <vt:lpstr>ekmek          pasta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www.egitimdeposu.net</dc:creator>
  <cp:keywords>www.sorubak.com</cp:keywords>
  <dc:description>www.sorubak.com</dc:description>
  <cp:lastModifiedBy>CASPER</cp:lastModifiedBy>
  <cp:revision>1</cp:revision>
  <dcterms:created xsi:type="dcterms:W3CDTF">2014-10-12T18:54:38Z</dcterms:created>
  <dcterms:modified xsi:type="dcterms:W3CDTF">2014-10-13T12:39:58Z</dcterms:modified>
  <cp:category>www.sorubak.com</cp:category>
</cp:coreProperties>
</file>