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38" r:id="rId13"/>
    <p:sldId id="349" r:id="rId14"/>
    <p:sldId id="350" r:id="rId15"/>
    <p:sldId id="351" r:id="rId16"/>
    <p:sldId id="352" r:id="rId17"/>
    <p:sldId id="339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37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KELİME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38762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13378" y="1205595"/>
            <a:ext cx="189492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844824"/>
            <a:ext cx="216024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492898"/>
            <a:ext cx="3744416" cy="1828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2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38762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13378" y="1205595"/>
            <a:ext cx="189492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844824"/>
            <a:ext cx="216024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492898"/>
            <a:ext cx="3744416" cy="1828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2740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71696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91896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280831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28184" y="1205595"/>
            <a:ext cx="155740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54833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Naz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628800"/>
            <a:ext cx="936103" cy="46934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492897"/>
            <a:ext cx="3168352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66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71696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191896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280831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84168" y="1205595"/>
            <a:ext cx="155740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54833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nez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699792" y="1863473"/>
            <a:ext cx="1440160" cy="2346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384796"/>
            <a:ext cx="4722440" cy="1936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251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71696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280831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87582" y="1171192"/>
            <a:ext cx="244144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54833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yıl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772816"/>
            <a:ext cx="1584176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555776" y="2564904"/>
            <a:ext cx="4392488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940152" y="2564904"/>
            <a:ext cx="481439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4628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71696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71696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280831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25614" y="1171192"/>
            <a:ext cx="274472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3928" y="3933056"/>
            <a:ext cx="490837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772816"/>
            <a:ext cx="1584176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849724" y="2564904"/>
            <a:ext cx="4098540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6180871" y="2384796"/>
            <a:ext cx="240720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374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71696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71696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lük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8" y="1205595"/>
            <a:ext cx="280831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73975" y="1171192"/>
            <a:ext cx="274472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lük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3928" y="3933056"/>
            <a:ext cx="490837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söz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lük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772816"/>
            <a:ext cx="1584176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849724" y="2564904"/>
            <a:ext cx="4098540" cy="17566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6180871" y="2384796"/>
            <a:ext cx="240720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07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58534" y="1205595"/>
            <a:ext cx="317560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86003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uz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3241237" y="2492898"/>
            <a:ext cx="3274979" cy="1828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4732" y="2492898"/>
            <a:ext cx="626859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9964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205595"/>
            <a:ext cx="317560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86003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987824" y="2492898"/>
            <a:ext cx="3528392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4732" y="2492898"/>
            <a:ext cx="626859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0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205595"/>
            <a:ext cx="317560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86003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987824" y="2492898"/>
            <a:ext cx="3528392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4732" y="2492898"/>
            <a:ext cx="626859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812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61824" y="1213761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86037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492898"/>
            <a:ext cx="3744416" cy="1828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205595"/>
            <a:ext cx="317560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86003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373494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987824" y="2492898"/>
            <a:ext cx="3528392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6012160" y="2492898"/>
            <a:ext cx="409431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0858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67587" y="1213761"/>
            <a:ext cx="317560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86003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42254" y="1844664"/>
            <a:ext cx="2373494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987824" y="2492898"/>
            <a:ext cx="3528392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6012160" y="2492898"/>
            <a:ext cx="409431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0372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53523" y="1213761"/>
            <a:ext cx="317560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86003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42254" y="1844664"/>
            <a:ext cx="2701754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987824" y="2492898"/>
            <a:ext cx="3528392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6012160" y="2492898"/>
            <a:ext cx="409431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8727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53523" y="1213761"/>
            <a:ext cx="317560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86003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42254" y="1844664"/>
            <a:ext cx="2701754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987824" y="2492898"/>
            <a:ext cx="3528392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6012160" y="2492898"/>
            <a:ext cx="409431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13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32151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36096" y="1213761"/>
            <a:ext cx="317560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83968" y="3933056"/>
            <a:ext cx="486003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1844664"/>
            <a:ext cx="2016224" cy="2534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987824" y="2492898"/>
            <a:ext cx="3528392" cy="1944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6012160" y="2492898"/>
            <a:ext cx="409431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509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61824" y="1213761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86037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492898"/>
            <a:ext cx="3744416" cy="1828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185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18281" y="1200156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86037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492898"/>
            <a:ext cx="3744416" cy="1828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24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9362" y="1177613"/>
            <a:ext cx="189492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86037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492898"/>
            <a:ext cx="3744416" cy="1828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4068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51411" y="1171192"/>
            <a:ext cx="189492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86037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492898"/>
            <a:ext cx="3744416" cy="1828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3861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51411" y="1171192"/>
            <a:ext cx="189492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86037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492898"/>
            <a:ext cx="3744416" cy="1828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104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92080" y="1191990"/>
            <a:ext cx="189492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148408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492898"/>
            <a:ext cx="3744416" cy="1828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19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38762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26629" y="1205595"/>
            <a:ext cx="189492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mü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772816"/>
            <a:ext cx="1584176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492898"/>
            <a:ext cx="3744416" cy="1828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770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168</Words>
  <Application>Microsoft Office PowerPoint</Application>
  <PresentationFormat>Ekran Gösterisi (4:3)</PresentationFormat>
  <Paragraphs>150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2014-12-13T18:54:23Z</dcterms:modified>
  <cp:category>www.sorubak.com</cp:category>
</cp:coreProperties>
</file>