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5" r:id="rId3"/>
    <p:sldId id="342" r:id="rId4"/>
    <p:sldId id="341" r:id="rId5"/>
    <p:sldId id="340" r:id="rId6"/>
    <p:sldId id="339" r:id="rId7"/>
    <p:sldId id="337" r:id="rId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276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13.12.2014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 dir="out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13.12.2014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 dir="out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13.12.2014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 dir="out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13.12.2014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 dir="out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13.12.2014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 dir="out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13.12.2014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 dir="out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13.12.2014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 dir="out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13.12.2014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 dir="out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13.12.2014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 dir="out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13.12.2014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 dir="out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13.12.2014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 dir="out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13.12.2014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 dir="out"/>
        <p:sndAc>
          <p:stSnd>
            <p:snd r:embed="rId13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-30967" y="8367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Z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SESİ CÜMLE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SUNUSU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6768" y="26011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355438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8436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 dir="out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196195" y="50122"/>
            <a:ext cx="8882406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Na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zar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i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le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Ar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zu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ü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züm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ye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di.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" y="49075"/>
            <a:ext cx="954936" cy="567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3681" y="50122"/>
            <a:ext cx="634920" cy="65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Dikdörtgen 12"/>
          <p:cNvSpPr/>
          <p:nvPr/>
        </p:nvSpPr>
        <p:spPr>
          <a:xfrm>
            <a:off x="99288" y="1988840"/>
            <a:ext cx="888240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Öz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lem 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zar i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şit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ti.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22750" y="2996952"/>
            <a:ext cx="8882406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Na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zar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ku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zu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ya zil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al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dı.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12676" y="4917067"/>
            <a:ext cx="888240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Na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zar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bi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ze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bo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za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al.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89300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 dir="out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196195" y="50122"/>
            <a:ext cx="888240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Öz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lem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ö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zel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in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san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ol.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" y="49075"/>
            <a:ext cx="954936" cy="567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3681" y="50122"/>
            <a:ext cx="634920" cy="65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956334"/>
            <a:ext cx="888240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Yıl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dız 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bi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zi ta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nı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maz.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99288" y="1772816"/>
            <a:ext cx="8882406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Bu a</a:t>
            </a:r>
            <a:r>
              <a:rPr lang="tr-TR" sz="7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ra</a:t>
            </a:r>
            <a:r>
              <a:rPr lang="tr-TR" sz="7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ba ben</a:t>
            </a:r>
            <a:r>
              <a:rPr lang="tr-TR" sz="7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zin</a:t>
            </a:r>
            <a:r>
              <a:rPr lang="tr-TR" sz="7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li.</a:t>
            </a:r>
            <a:endParaRPr lang="tr-TR" sz="7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96195" y="2636912"/>
            <a:ext cx="888240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Biz 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se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kiz kız 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i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dik.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1100" y="3573016"/>
            <a:ext cx="888240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Di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zi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r>
              <a:rPr lang="tr-TR" sz="72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di</a:t>
            </a:r>
            <a:r>
              <a:rPr lang="tr-TR" sz="72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zi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di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zil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dik.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99288" y="4509120"/>
            <a:ext cx="8882406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Ü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züm ye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me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yen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ler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ü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zü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lür.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71497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 dir="out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99288" y="50122"/>
            <a:ext cx="897931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Kar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da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kı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zak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kay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dık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" y="49075"/>
            <a:ext cx="954936" cy="567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3681" y="50122"/>
            <a:ext cx="634920" cy="65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27754" y="836712"/>
            <a:ext cx="888240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zan 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zi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le do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kun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du.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83399" y="1628800"/>
            <a:ext cx="888240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Za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ra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tür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kü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söy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lü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yor.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96195" y="2492896"/>
            <a:ext cx="8882406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Bu ü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züm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ler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san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ki bal.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026" y="4320418"/>
            <a:ext cx="888240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Bak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öy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le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yü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zü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me.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99288" y="5373216"/>
            <a:ext cx="888240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Ü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züm ye,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zin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de kal.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24040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 dir="out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196195" y="50122"/>
            <a:ext cx="8882406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Tü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ken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mez ka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lem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le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ya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zı yaz.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" y="49075"/>
            <a:ext cx="954936" cy="567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3681" y="50122"/>
            <a:ext cx="634920" cy="65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Dikdörtgen 12"/>
          <p:cNvSpPr/>
          <p:nvPr/>
        </p:nvSpPr>
        <p:spPr>
          <a:xfrm>
            <a:off x="99288" y="2060848"/>
            <a:ext cx="888240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De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niz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, bi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ber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köz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le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di. 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54574" y="2996952"/>
            <a:ext cx="888240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Naz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lı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, 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nez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le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ol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du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. 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31180" y="4004185"/>
            <a:ext cx="888240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Öz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lem, de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niz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de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yüz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dü.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49571" y="4734342"/>
            <a:ext cx="8882406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Ni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nem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kır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mı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zı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ka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zak 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ör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dü.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61800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 dir="out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196195" y="50122"/>
            <a:ext cx="888240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ziz ko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za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lak top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la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dı.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" y="49075"/>
            <a:ext cx="954936" cy="567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3681" y="50122"/>
            <a:ext cx="634920" cy="65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836712"/>
            <a:ext cx="888240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Muz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lar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çok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tat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lı.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99288" y="1772816"/>
            <a:ext cx="8882406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Kez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ban,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tey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ze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si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ne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git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ti.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77448" y="3645024"/>
            <a:ext cx="8882406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Ar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zu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’nun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yü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zü kı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zar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dı.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99288" y="5520747"/>
            <a:ext cx="888240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Ze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ki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ya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zı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yaz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dı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64971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 dir="out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-30967" y="8367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Z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SESİ CÜMLE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SUNUSU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6768" y="26011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355438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26796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 dir="out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</TotalTime>
  <Words>149</Words>
  <Application>Microsoft Office PowerPoint</Application>
  <PresentationFormat>Ekran Gösterisi (4:3)</PresentationFormat>
  <Paragraphs>38</Paragraphs>
  <Slides>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7</vt:i4>
      </vt:variant>
    </vt:vector>
  </HeadingPairs>
  <TitlesOfParts>
    <vt:vector size="8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www.sorubak.com</Manager>
  <Company>www.sorubak.com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2013-07-01T19:15:16Z</dcterms:created>
  <dcterms:modified xsi:type="dcterms:W3CDTF">2014-12-13T19:20:23Z</dcterms:modified>
  <cp:category>www.sorubak.com</cp:category>
</cp:coreProperties>
</file>