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11" r:id="rId3"/>
    <p:sldId id="339" r:id="rId4"/>
    <p:sldId id="340" r:id="rId5"/>
    <p:sldId id="341" r:id="rId6"/>
    <p:sldId id="342" r:id="rId7"/>
    <p:sldId id="343" r:id="rId8"/>
    <p:sldId id="344" r:id="rId9"/>
    <p:sldId id="345" r:id="rId10"/>
    <p:sldId id="346" r:id="rId11"/>
    <p:sldId id="338" r:id="rId12"/>
    <p:sldId id="348" r:id="rId13"/>
    <p:sldId id="349" r:id="rId14"/>
    <p:sldId id="350" r:id="rId15"/>
    <p:sldId id="351" r:id="rId16"/>
    <p:sldId id="352" r:id="rId17"/>
    <p:sldId id="353" r:id="rId18"/>
    <p:sldId id="354" r:id="rId19"/>
    <p:sldId id="355" r:id="rId20"/>
    <p:sldId id="356" r:id="rId21"/>
    <p:sldId id="357" r:id="rId22"/>
    <p:sldId id="358" r:id="rId23"/>
    <p:sldId id="359" r:id="rId24"/>
    <p:sldId id="360" r:id="rId25"/>
    <p:sldId id="361" r:id="rId26"/>
    <p:sldId id="337" r:id="rId2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1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276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20.11.2014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20.11.2014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20.11.2014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20.11.2014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20.11.2014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20.11.2014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20.11.2014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20.11.2014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20.11.2014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20.11.2014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20.11.2014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20.11.2014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4250">
        <p14:vortex dir="r"/>
        <p:sndAc>
          <p:stSnd>
            <p:snd r:embed="rId13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TÜRKÇE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-30967" y="83671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SESİ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SUNUSU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6768" y="260111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355438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84368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95536" y="28192"/>
            <a:ext cx="1420501" cy="27853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7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</a:t>
            </a:r>
            <a:endParaRPr lang="tr-TR" sz="17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30" y="28192"/>
            <a:ext cx="1283449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8100" y="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395536" y="2731854"/>
            <a:ext cx="1420501" cy="27853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7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u</a:t>
            </a:r>
            <a:endParaRPr lang="tr-TR" sz="17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4139952" y="692696"/>
            <a:ext cx="1420501" cy="27853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7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</a:t>
            </a:r>
            <a:endParaRPr lang="tr-TR" sz="17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877973" y="679627"/>
            <a:ext cx="1420501" cy="27853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7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u</a:t>
            </a:r>
            <a:endParaRPr lang="tr-TR" sz="17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570175" y="3878716"/>
            <a:ext cx="4392488" cy="27853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7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mu</a:t>
            </a:r>
            <a:endParaRPr lang="tr-TR" sz="17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>
            <a:endCxn id="13" idx="1"/>
          </p:cNvCxnSpPr>
          <p:nvPr/>
        </p:nvCxnSpPr>
        <p:spPr>
          <a:xfrm>
            <a:off x="1816037" y="1772816"/>
            <a:ext cx="2323915" cy="31256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" name="Düz Ok Bağlayıcısı 20"/>
          <p:cNvCxnSpPr/>
          <p:nvPr/>
        </p:nvCxnSpPr>
        <p:spPr>
          <a:xfrm flipV="1">
            <a:off x="1979712" y="2636914"/>
            <a:ext cx="3960440" cy="165618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Düz Ok Bağlayıcısı 23"/>
          <p:cNvCxnSpPr/>
          <p:nvPr/>
        </p:nvCxnSpPr>
        <p:spPr>
          <a:xfrm>
            <a:off x="5706573" y="2492896"/>
            <a:ext cx="881651" cy="2304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615150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5398" y="320311"/>
            <a:ext cx="3676152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mu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30" y="28192"/>
            <a:ext cx="1283449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8100" y="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395536" y="2731854"/>
            <a:ext cx="1420501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4139952" y="692696"/>
            <a:ext cx="3168352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mu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7229687" y="692695"/>
            <a:ext cx="1420501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563888" y="3878716"/>
            <a:ext cx="5398775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mum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 flipV="1">
            <a:off x="3131840" y="1796915"/>
            <a:ext cx="1152128" cy="19192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" name="Düz Ok Bağlayıcısı 20"/>
          <p:cNvCxnSpPr/>
          <p:nvPr/>
        </p:nvCxnSpPr>
        <p:spPr>
          <a:xfrm flipV="1">
            <a:off x="1979712" y="2492896"/>
            <a:ext cx="5040560" cy="187221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Düz Ok Bağlayıcısı 23"/>
          <p:cNvCxnSpPr/>
          <p:nvPr/>
        </p:nvCxnSpPr>
        <p:spPr>
          <a:xfrm flipH="1">
            <a:off x="6416823" y="2492896"/>
            <a:ext cx="171401" cy="20882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57861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5398" y="320311"/>
            <a:ext cx="3676152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mu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30" y="28192"/>
            <a:ext cx="1283449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8100" y="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395536" y="2731854"/>
            <a:ext cx="1420501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4139952" y="692696"/>
            <a:ext cx="3168352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mu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804248" y="684773"/>
            <a:ext cx="1420501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563888" y="3878716"/>
            <a:ext cx="5398775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mut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 flipV="1">
            <a:off x="3131840" y="1796915"/>
            <a:ext cx="1152128" cy="19192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" name="Düz Ok Bağlayıcısı 20"/>
          <p:cNvCxnSpPr/>
          <p:nvPr/>
        </p:nvCxnSpPr>
        <p:spPr>
          <a:xfrm flipV="1">
            <a:off x="1551298" y="2492896"/>
            <a:ext cx="5468974" cy="16561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Düz Ok Bağlayıcısı 23"/>
          <p:cNvCxnSpPr/>
          <p:nvPr/>
        </p:nvCxnSpPr>
        <p:spPr>
          <a:xfrm flipH="1">
            <a:off x="6416823" y="2492896"/>
            <a:ext cx="171401" cy="20882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336750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5398" y="320311"/>
            <a:ext cx="3676152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mu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30" y="28192"/>
            <a:ext cx="1283449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8100" y="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395536" y="2731854"/>
            <a:ext cx="1420501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4139952" y="692696"/>
            <a:ext cx="3168352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mu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7017196" y="692696"/>
            <a:ext cx="1420501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563888" y="3878716"/>
            <a:ext cx="5398775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mur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 flipV="1">
            <a:off x="3131840" y="1796915"/>
            <a:ext cx="1152128" cy="19192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" name="Düz Ok Bağlayıcısı 20"/>
          <p:cNvCxnSpPr/>
          <p:nvPr/>
        </p:nvCxnSpPr>
        <p:spPr>
          <a:xfrm flipV="1">
            <a:off x="1551298" y="2492896"/>
            <a:ext cx="5468974" cy="16561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Düz Ok Bağlayıcısı 23"/>
          <p:cNvCxnSpPr/>
          <p:nvPr/>
        </p:nvCxnSpPr>
        <p:spPr>
          <a:xfrm flipH="1">
            <a:off x="6416823" y="2492896"/>
            <a:ext cx="171401" cy="20882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915757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5398" y="320311"/>
            <a:ext cx="3676152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mu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30" y="28192"/>
            <a:ext cx="1283449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8100" y="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395536" y="2731854"/>
            <a:ext cx="1420501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4139952" y="692696"/>
            <a:ext cx="3168352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mu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7017196" y="692696"/>
            <a:ext cx="1420501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563888" y="3878716"/>
            <a:ext cx="5398775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mun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 flipV="1">
            <a:off x="3131840" y="1796915"/>
            <a:ext cx="1152128" cy="19192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" name="Düz Ok Bağlayıcısı 20"/>
          <p:cNvCxnSpPr/>
          <p:nvPr/>
        </p:nvCxnSpPr>
        <p:spPr>
          <a:xfrm flipV="1">
            <a:off x="1551298" y="2492896"/>
            <a:ext cx="5468974" cy="16561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Düz Ok Bağlayıcısı 23"/>
          <p:cNvCxnSpPr/>
          <p:nvPr/>
        </p:nvCxnSpPr>
        <p:spPr>
          <a:xfrm flipH="1">
            <a:off x="6416823" y="2492896"/>
            <a:ext cx="171401" cy="20882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08781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5398" y="320311"/>
            <a:ext cx="3676152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lu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30" y="28192"/>
            <a:ext cx="1283449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8100" y="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395536" y="2731854"/>
            <a:ext cx="1420501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4139952" y="692696"/>
            <a:ext cx="3168352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lu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598053" y="566737"/>
            <a:ext cx="1420501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563888" y="3878716"/>
            <a:ext cx="5398775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lun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 flipV="1">
            <a:off x="3131840" y="1988840"/>
            <a:ext cx="1440160" cy="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" name="Düz Ok Bağlayıcısı 20"/>
          <p:cNvCxnSpPr/>
          <p:nvPr/>
        </p:nvCxnSpPr>
        <p:spPr>
          <a:xfrm flipV="1">
            <a:off x="1551298" y="2276872"/>
            <a:ext cx="5468974" cy="18722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Düz Ok Bağlayıcısı 23"/>
          <p:cNvCxnSpPr/>
          <p:nvPr/>
        </p:nvCxnSpPr>
        <p:spPr>
          <a:xfrm flipH="1">
            <a:off x="6416823" y="2492896"/>
            <a:ext cx="171401" cy="20882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286767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5398" y="320311"/>
            <a:ext cx="3676152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lu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30" y="28192"/>
            <a:ext cx="1283449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8100" y="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395536" y="2731854"/>
            <a:ext cx="1420501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4139952" y="692696"/>
            <a:ext cx="3168352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lu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588224" y="594929"/>
            <a:ext cx="1420501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563888" y="3878716"/>
            <a:ext cx="5398775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lur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 flipV="1">
            <a:off x="3131840" y="1988840"/>
            <a:ext cx="1440160" cy="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" name="Düz Ok Bağlayıcısı 20"/>
          <p:cNvCxnSpPr/>
          <p:nvPr/>
        </p:nvCxnSpPr>
        <p:spPr>
          <a:xfrm flipV="1">
            <a:off x="1551298" y="2276872"/>
            <a:ext cx="5468974" cy="18722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Düz Ok Bağlayıcısı 23"/>
          <p:cNvCxnSpPr/>
          <p:nvPr/>
        </p:nvCxnSpPr>
        <p:spPr>
          <a:xfrm flipH="1">
            <a:off x="6416823" y="2492896"/>
            <a:ext cx="171401" cy="20882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209562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5398" y="320311"/>
            <a:ext cx="3676152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lu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30" y="28192"/>
            <a:ext cx="1283449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8100" y="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395536" y="2731854"/>
            <a:ext cx="1420501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4139952" y="692696"/>
            <a:ext cx="3168352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lu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391536" y="612710"/>
            <a:ext cx="1420501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563888" y="3878716"/>
            <a:ext cx="5398775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lut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 flipV="1">
            <a:off x="3131840" y="1988840"/>
            <a:ext cx="1440160" cy="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" name="Düz Ok Bağlayıcısı 20"/>
          <p:cNvCxnSpPr/>
          <p:nvPr/>
        </p:nvCxnSpPr>
        <p:spPr>
          <a:xfrm flipV="1">
            <a:off x="1551298" y="2276872"/>
            <a:ext cx="5468974" cy="18722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Düz Ok Bağlayıcısı 23"/>
          <p:cNvCxnSpPr/>
          <p:nvPr/>
        </p:nvCxnSpPr>
        <p:spPr>
          <a:xfrm flipH="1">
            <a:off x="6416823" y="2492896"/>
            <a:ext cx="171401" cy="20882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552089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5398" y="320311"/>
            <a:ext cx="3676152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lu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30" y="28192"/>
            <a:ext cx="1283449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8100" y="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395536" y="2731854"/>
            <a:ext cx="1420501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4139952" y="692696"/>
            <a:ext cx="3168352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lu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804248" y="605344"/>
            <a:ext cx="1420501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563888" y="3878716"/>
            <a:ext cx="5398775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lum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 flipV="1">
            <a:off x="3131840" y="1988840"/>
            <a:ext cx="1440160" cy="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" name="Düz Ok Bağlayıcısı 20"/>
          <p:cNvCxnSpPr/>
          <p:nvPr/>
        </p:nvCxnSpPr>
        <p:spPr>
          <a:xfrm flipV="1">
            <a:off x="1551298" y="2276872"/>
            <a:ext cx="5468974" cy="18722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Düz Ok Bağlayıcısı 23"/>
          <p:cNvCxnSpPr/>
          <p:nvPr/>
        </p:nvCxnSpPr>
        <p:spPr>
          <a:xfrm flipH="1">
            <a:off x="6416823" y="2492896"/>
            <a:ext cx="171401" cy="20882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541216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5398" y="320311"/>
            <a:ext cx="3676152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tu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30" y="28192"/>
            <a:ext cx="1283449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8100" y="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395536" y="2731854"/>
            <a:ext cx="1420501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4139952" y="692696"/>
            <a:ext cx="3168352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tu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804248" y="605344"/>
            <a:ext cx="1420501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563888" y="3878716"/>
            <a:ext cx="5398775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tum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915816" y="1988840"/>
            <a:ext cx="1656184" cy="720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" name="Düz Ok Bağlayıcısı 20"/>
          <p:cNvCxnSpPr/>
          <p:nvPr/>
        </p:nvCxnSpPr>
        <p:spPr>
          <a:xfrm flipV="1">
            <a:off x="1551298" y="2276872"/>
            <a:ext cx="5468974" cy="18722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Düz Ok Bağlayıcısı 23"/>
          <p:cNvCxnSpPr/>
          <p:nvPr/>
        </p:nvCxnSpPr>
        <p:spPr>
          <a:xfrm flipH="1">
            <a:off x="6416823" y="2492896"/>
            <a:ext cx="171401" cy="20882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35795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95536" y="28192"/>
            <a:ext cx="1420501" cy="27853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7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u</a:t>
            </a:r>
            <a:endParaRPr lang="tr-TR" sz="17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30" y="28192"/>
            <a:ext cx="1283449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8100" y="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395536" y="2731854"/>
            <a:ext cx="1420501" cy="27853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7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</a:t>
            </a:r>
            <a:endParaRPr lang="tr-TR" sz="17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4139952" y="692696"/>
            <a:ext cx="1420501" cy="27853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7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u</a:t>
            </a:r>
            <a:endParaRPr lang="tr-TR" sz="17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676828" y="594929"/>
            <a:ext cx="1420501" cy="27853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7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</a:t>
            </a:r>
            <a:endParaRPr lang="tr-TR" sz="17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570175" y="3878716"/>
            <a:ext cx="4392488" cy="27853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7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un</a:t>
            </a:r>
            <a:endParaRPr lang="tr-TR" sz="17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>
            <a:endCxn id="13" idx="1"/>
          </p:cNvCxnSpPr>
          <p:nvPr/>
        </p:nvCxnSpPr>
        <p:spPr>
          <a:xfrm>
            <a:off x="1979712" y="1772816"/>
            <a:ext cx="2160240" cy="31256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" name="Düz Ok Bağlayıcısı 20"/>
          <p:cNvCxnSpPr/>
          <p:nvPr/>
        </p:nvCxnSpPr>
        <p:spPr>
          <a:xfrm flipV="1">
            <a:off x="1979712" y="2636912"/>
            <a:ext cx="3960440" cy="172819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Düz Ok Bağlayıcısı 23"/>
          <p:cNvCxnSpPr/>
          <p:nvPr/>
        </p:nvCxnSpPr>
        <p:spPr>
          <a:xfrm>
            <a:off x="5706573" y="2492896"/>
            <a:ext cx="710250" cy="20882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847298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5398" y="320311"/>
            <a:ext cx="3676152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tu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30" y="28192"/>
            <a:ext cx="1283449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8100" y="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395536" y="2731854"/>
            <a:ext cx="1420501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4139952" y="692696"/>
            <a:ext cx="3168352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tu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660232" y="612444"/>
            <a:ext cx="1420501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563888" y="3878716"/>
            <a:ext cx="5398775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tun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915816" y="1988840"/>
            <a:ext cx="1656184" cy="720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" name="Düz Ok Bağlayıcısı 20"/>
          <p:cNvCxnSpPr/>
          <p:nvPr/>
        </p:nvCxnSpPr>
        <p:spPr>
          <a:xfrm flipV="1">
            <a:off x="1816037" y="2276872"/>
            <a:ext cx="5204235" cy="18722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Düz Ok Bağlayıcısı 23"/>
          <p:cNvCxnSpPr/>
          <p:nvPr/>
        </p:nvCxnSpPr>
        <p:spPr>
          <a:xfrm flipH="1">
            <a:off x="6416823" y="2492896"/>
            <a:ext cx="171401" cy="20882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256703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5398" y="320311"/>
            <a:ext cx="3676152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tu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30" y="28192"/>
            <a:ext cx="1283449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8100" y="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395536" y="2731854"/>
            <a:ext cx="1420501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4139952" y="692696"/>
            <a:ext cx="3168352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tu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416823" y="613124"/>
            <a:ext cx="1420501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563888" y="3878716"/>
            <a:ext cx="5398775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tul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915816" y="1988840"/>
            <a:ext cx="1656184" cy="720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" name="Düz Ok Bağlayıcısı 20"/>
          <p:cNvCxnSpPr/>
          <p:nvPr/>
        </p:nvCxnSpPr>
        <p:spPr>
          <a:xfrm flipV="1">
            <a:off x="1816037" y="2276872"/>
            <a:ext cx="5204235" cy="18722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Düz Ok Bağlayıcısı 23"/>
          <p:cNvCxnSpPr/>
          <p:nvPr/>
        </p:nvCxnSpPr>
        <p:spPr>
          <a:xfrm flipH="1">
            <a:off x="6416823" y="2492896"/>
            <a:ext cx="171401" cy="20882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22880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5398" y="320311"/>
            <a:ext cx="3676152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nu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30" y="28192"/>
            <a:ext cx="1283449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8100" y="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395536" y="2731854"/>
            <a:ext cx="1420501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4139952" y="692696"/>
            <a:ext cx="3168352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nu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804248" y="692696"/>
            <a:ext cx="1420501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563888" y="3878716"/>
            <a:ext cx="5398775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nur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915816" y="1988840"/>
            <a:ext cx="1656184" cy="720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" name="Düz Ok Bağlayıcısı 20"/>
          <p:cNvCxnSpPr/>
          <p:nvPr/>
        </p:nvCxnSpPr>
        <p:spPr>
          <a:xfrm flipV="1">
            <a:off x="1816037" y="2276872"/>
            <a:ext cx="5204235" cy="18722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Düz Ok Bağlayıcısı 23"/>
          <p:cNvCxnSpPr/>
          <p:nvPr/>
        </p:nvCxnSpPr>
        <p:spPr>
          <a:xfrm flipH="1">
            <a:off x="6416823" y="2492896"/>
            <a:ext cx="171401" cy="20882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43470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5398" y="320311"/>
            <a:ext cx="3676152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nu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30" y="28192"/>
            <a:ext cx="1283449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8100" y="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395536" y="2731854"/>
            <a:ext cx="1420501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4139952" y="692696"/>
            <a:ext cx="3168352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nu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660232" y="676415"/>
            <a:ext cx="1420501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563888" y="3878716"/>
            <a:ext cx="5398775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nut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915816" y="1988840"/>
            <a:ext cx="1656184" cy="720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" name="Düz Ok Bağlayıcısı 20"/>
          <p:cNvCxnSpPr/>
          <p:nvPr/>
        </p:nvCxnSpPr>
        <p:spPr>
          <a:xfrm flipV="1">
            <a:off x="1475656" y="2276872"/>
            <a:ext cx="5544616" cy="18722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Düz Ok Bağlayıcısı 23"/>
          <p:cNvCxnSpPr/>
          <p:nvPr/>
        </p:nvCxnSpPr>
        <p:spPr>
          <a:xfrm flipH="1">
            <a:off x="6416823" y="2492896"/>
            <a:ext cx="171401" cy="20882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17543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5398" y="320311"/>
            <a:ext cx="3676152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nu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30" y="28192"/>
            <a:ext cx="1283449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8100" y="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395536" y="2731854"/>
            <a:ext cx="1420501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4139952" y="692696"/>
            <a:ext cx="3168352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nu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660232" y="676415"/>
            <a:ext cx="1420501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563888" y="3878716"/>
            <a:ext cx="5398775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nul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915816" y="1988840"/>
            <a:ext cx="1656184" cy="720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" name="Düz Ok Bağlayıcısı 20"/>
          <p:cNvCxnSpPr/>
          <p:nvPr/>
        </p:nvCxnSpPr>
        <p:spPr>
          <a:xfrm flipV="1">
            <a:off x="1475656" y="2276872"/>
            <a:ext cx="5544616" cy="18722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Düz Ok Bağlayıcısı 23"/>
          <p:cNvCxnSpPr/>
          <p:nvPr/>
        </p:nvCxnSpPr>
        <p:spPr>
          <a:xfrm flipH="1">
            <a:off x="6416823" y="2492896"/>
            <a:ext cx="171401" cy="20882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549007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5398" y="320311"/>
            <a:ext cx="3676152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nu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30" y="28192"/>
            <a:ext cx="1283449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8100" y="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395536" y="2731854"/>
            <a:ext cx="1420501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4139952" y="692696"/>
            <a:ext cx="3168352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nu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7020272" y="672425"/>
            <a:ext cx="1420501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563888" y="3878716"/>
            <a:ext cx="5398775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num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915816" y="1988840"/>
            <a:ext cx="1440160" cy="720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" name="Düz Ok Bağlayıcısı 20"/>
          <p:cNvCxnSpPr/>
          <p:nvPr/>
        </p:nvCxnSpPr>
        <p:spPr>
          <a:xfrm flipV="1">
            <a:off x="1979712" y="2276872"/>
            <a:ext cx="5040560" cy="18002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Düz Ok Bağlayıcısı 23"/>
          <p:cNvCxnSpPr/>
          <p:nvPr/>
        </p:nvCxnSpPr>
        <p:spPr>
          <a:xfrm flipH="1">
            <a:off x="6416823" y="2492896"/>
            <a:ext cx="171401" cy="20882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455095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TÜRKÇE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-30967" y="83671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SESİ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SUNUSU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6768" y="260111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355438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26796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95536" y="28192"/>
            <a:ext cx="1420501" cy="27853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7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u</a:t>
            </a:r>
            <a:endParaRPr lang="tr-TR" sz="17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30" y="28192"/>
            <a:ext cx="1283449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8100" y="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395536" y="2731854"/>
            <a:ext cx="1420501" cy="27853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7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</a:t>
            </a:r>
            <a:endParaRPr lang="tr-TR" sz="17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4139952" y="692696"/>
            <a:ext cx="1420501" cy="27853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7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u</a:t>
            </a:r>
            <a:endParaRPr lang="tr-TR" sz="17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345918" y="594929"/>
            <a:ext cx="1420501" cy="27853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7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</a:t>
            </a:r>
            <a:endParaRPr lang="tr-TR" sz="17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570175" y="3878716"/>
            <a:ext cx="4392488" cy="27853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7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ul</a:t>
            </a:r>
            <a:endParaRPr lang="tr-TR" sz="17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>
            <a:endCxn id="13" idx="1"/>
          </p:cNvCxnSpPr>
          <p:nvPr/>
        </p:nvCxnSpPr>
        <p:spPr>
          <a:xfrm>
            <a:off x="1979712" y="1772816"/>
            <a:ext cx="2160240" cy="31256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" name="Düz Ok Bağlayıcısı 20"/>
          <p:cNvCxnSpPr/>
          <p:nvPr/>
        </p:nvCxnSpPr>
        <p:spPr>
          <a:xfrm flipV="1">
            <a:off x="1377379" y="2636913"/>
            <a:ext cx="4562773" cy="172819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Düz Ok Bağlayıcısı 23"/>
          <p:cNvCxnSpPr/>
          <p:nvPr/>
        </p:nvCxnSpPr>
        <p:spPr>
          <a:xfrm>
            <a:off x="5706573" y="2492896"/>
            <a:ext cx="710250" cy="20882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323084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95536" y="28192"/>
            <a:ext cx="1420501" cy="27853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7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u</a:t>
            </a:r>
            <a:endParaRPr lang="tr-TR" sz="17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30" y="28192"/>
            <a:ext cx="1283449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8100" y="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395536" y="2731854"/>
            <a:ext cx="1420501" cy="27853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7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</a:t>
            </a:r>
            <a:endParaRPr lang="tr-TR" sz="17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4139952" y="692696"/>
            <a:ext cx="1420501" cy="27853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7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u</a:t>
            </a:r>
            <a:endParaRPr lang="tr-TR" sz="17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567891" y="667139"/>
            <a:ext cx="1420501" cy="27853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7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</a:t>
            </a:r>
            <a:endParaRPr lang="tr-TR" sz="17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570175" y="3878716"/>
            <a:ext cx="4392488" cy="27853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7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ur</a:t>
            </a:r>
            <a:endParaRPr lang="tr-TR" sz="17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>
            <a:endCxn id="13" idx="1"/>
          </p:cNvCxnSpPr>
          <p:nvPr/>
        </p:nvCxnSpPr>
        <p:spPr>
          <a:xfrm>
            <a:off x="1979712" y="1772816"/>
            <a:ext cx="2160240" cy="31256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" name="Düz Ok Bağlayıcısı 20"/>
          <p:cNvCxnSpPr/>
          <p:nvPr/>
        </p:nvCxnSpPr>
        <p:spPr>
          <a:xfrm flipV="1">
            <a:off x="1691680" y="2636913"/>
            <a:ext cx="4248472" cy="172819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Düz Ok Bağlayıcısı 23"/>
          <p:cNvCxnSpPr/>
          <p:nvPr/>
        </p:nvCxnSpPr>
        <p:spPr>
          <a:xfrm>
            <a:off x="5706573" y="2492896"/>
            <a:ext cx="881651" cy="2304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844724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95536" y="28192"/>
            <a:ext cx="1420501" cy="27853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7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u</a:t>
            </a:r>
            <a:endParaRPr lang="tr-TR" sz="17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30" y="28192"/>
            <a:ext cx="1283449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8100" y="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395536" y="2731854"/>
            <a:ext cx="1420501" cy="27853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7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</a:t>
            </a:r>
            <a:endParaRPr lang="tr-TR" sz="17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4139952" y="692696"/>
            <a:ext cx="1420501" cy="27853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7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u</a:t>
            </a:r>
            <a:endParaRPr lang="tr-TR" sz="17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379319" y="602029"/>
            <a:ext cx="1420501" cy="27853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7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</a:t>
            </a:r>
            <a:endParaRPr lang="tr-TR" sz="17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570175" y="3878716"/>
            <a:ext cx="4392488" cy="27853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7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ut</a:t>
            </a:r>
            <a:endParaRPr lang="tr-TR" sz="17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>
            <a:endCxn id="13" idx="1"/>
          </p:cNvCxnSpPr>
          <p:nvPr/>
        </p:nvCxnSpPr>
        <p:spPr>
          <a:xfrm>
            <a:off x="1979712" y="1772816"/>
            <a:ext cx="2160240" cy="31256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" name="Düz Ok Bağlayıcısı 20"/>
          <p:cNvCxnSpPr/>
          <p:nvPr/>
        </p:nvCxnSpPr>
        <p:spPr>
          <a:xfrm flipV="1">
            <a:off x="1691680" y="2636913"/>
            <a:ext cx="4248472" cy="172819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Düz Ok Bağlayıcısı 23"/>
          <p:cNvCxnSpPr/>
          <p:nvPr/>
        </p:nvCxnSpPr>
        <p:spPr>
          <a:xfrm>
            <a:off x="5706573" y="2492896"/>
            <a:ext cx="881651" cy="2304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19629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95536" y="28192"/>
            <a:ext cx="1420501" cy="27853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7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</a:t>
            </a:r>
            <a:endParaRPr lang="tr-TR" sz="17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30" y="28192"/>
            <a:ext cx="1283449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8100" y="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395536" y="2731854"/>
            <a:ext cx="1420501" cy="27853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7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u</a:t>
            </a:r>
            <a:endParaRPr lang="tr-TR" sz="17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4139952" y="692696"/>
            <a:ext cx="1420501" cy="27853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7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</a:t>
            </a:r>
            <a:endParaRPr lang="tr-TR" sz="17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401042" y="594929"/>
            <a:ext cx="1420501" cy="27853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7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u</a:t>
            </a:r>
            <a:endParaRPr lang="tr-TR" sz="17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570175" y="3878716"/>
            <a:ext cx="4392488" cy="27853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7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lu</a:t>
            </a:r>
            <a:endParaRPr lang="tr-TR" sz="17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>
            <a:endCxn id="13" idx="1"/>
          </p:cNvCxnSpPr>
          <p:nvPr/>
        </p:nvCxnSpPr>
        <p:spPr>
          <a:xfrm>
            <a:off x="1551298" y="1772816"/>
            <a:ext cx="2588654" cy="31256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" name="Düz Ok Bağlayıcısı 20"/>
          <p:cNvCxnSpPr/>
          <p:nvPr/>
        </p:nvCxnSpPr>
        <p:spPr>
          <a:xfrm flipV="1">
            <a:off x="1979712" y="2636914"/>
            <a:ext cx="3960440" cy="165618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Düz Ok Bağlayıcısı 23"/>
          <p:cNvCxnSpPr/>
          <p:nvPr/>
        </p:nvCxnSpPr>
        <p:spPr>
          <a:xfrm>
            <a:off x="5706573" y="2492896"/>
            <a:ext cx="665627" cy="151216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38760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95536" y="28192"/>
            <a:ext cx="1420501" cy="27853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7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</a:t>
            </a:r>
            <a:endParaRPr lang="tr-TR" sz="17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30" y="28192"/>
            <a:ext cx="1283449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8100" y="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395536" y="2731854"/>
            <a:ext cx="1420501" cy="27853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7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u</a:t>
            </a:r>
            <a:endParaRPr lang="tr-TR" sz="17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4139952" y="692696"/>
            <a:ext cx="1420501" cy="27853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7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</a:t>
            </a:r>
            <a:endParaRPr lang="tr-TR" sz="17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401042" y="594929"/>
            <a:ext cx="1420501" cy="27853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7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u</a:t>
            </a:r>
            <a:endParaRPr lang="tr-TR" sz="17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570175" y="3878716"/>
            <a:ext cx="4392488" cy="27853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7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tu</a:t>
            </a:r>
            <a:endParaRPr lang="tr-TR" sz="17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>
            <a:endCxn id="13" idx="1"/>
          </p:cNvCxnSpPr>
          <p:nvPr/>
        </p:nvCxnSpPr>
        <p:spPr>
          <a:xfrm>
            <a:off x="1551298" y="1772816"/>
            <a:ext cx="2588654" cy="31256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" name="Düz Ok Bağlayıcısı 20"/>
          <p:cNvCxnSpPr/>
          <p:nvPr/>
        </p:nvCxnSpPr>
        <p:spPr>
          <a:xfrm flipV="1">
            <a:off x="1979712" y="2636914"/>
            <a:ext cx="3960440" cy="165618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Düz Ok Bağlayıcısı 23"/>
          <p:cNvCxnSpPr/>
          <p:nvPr/>
        </p:nvCxnSpPr>
        <p:spPr>
          <a:xfrm>
            <a:off x="5706573" y="2492896"/>
            <a:ext cx="665627" cy="151216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997019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95536" y="28192"/>
            <a:ext cx="1420501" cy="27853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7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</a:t>
            </a:r>
            <a:endParaRPr lang="tr-TR" sz="17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30" y="28192"/>
            <a:ext cx="1283449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8100" y="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395536" y="2731854"/>
            <a:ext cx="1420501" cy="27853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7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u</a:t>
            </a:r>
            <a:endParaRPr lang="tr-TR" sz="17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4139952" y="692696"/>
            <a:ext cx="1420501" cy="27853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7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</a:t>
            </a:r>
            <a:endParaRPr lang="tr-TR" sz="17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661949" y="594929"/>
            <a:ext cx="1420501" cy="27853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7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u</a:t>
            </a:r>
            <a:endParaRPr lang="tr-TR" sz="17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570175" y="3878716"/>
            <a:ext cx="4392488" cy="27853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7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nu</a:t>
            </a:r>
            <a:endParaRPr lang="tr-TR" sz="17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>
            <a:endCxn id="13" idx="1"/>
          </p:cNvCxnSpPr>
          <p:nvPr/>
        </p:nvCxnSpPr>
        <p:spPr>
          <a:xfrm>
            <a:off x="1816037" y="1772816"/>
            <a:ext cx="2323915" cy="31256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" name="Düz Ok Bağlayıcısı 20"/>
          <p:cNvCxnSpPr/>
          <p:nvPr/>
        </p:nvCxnSpPr>
        <p:spPr>
          <a:xfrm flipV="1">
            <a:off x="1979712" y="2636914"/>
            <a:ext cx="3960440" cy="165618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Düz Ok Bağlayıcısı 23"/>
          <p:cNvCxnSpPr/>
          <p:nvPr/>
        </p:nvCxnSpPr>
        <p:spPr>
          <a:xfrm>
            <a:off x="5706573" y="2492896"/>
            <a:ext cx="881651" cy="2304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50543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95536" y="28192"/>
            <a:ext cx="1420501" cy="27853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7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</a:t>
            </a:r>
            <a:endParaRPr lang="tr-TR" sz="17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30" y="28192"/>
            <a:ext cx="1283449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8100" y="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395536" y="2731854"/>
            <a:ext cx="1420501" cy="27853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7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u</a:t>
            </a:r>
            <a:endParaRPr lang="tr-TR" sz="17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4139952" y="692696"/>
            <a:ext cx="1420501" cy="27853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7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</a:t>
            </a:r>
            <a:endParaRPr lang="tr-TR" sz="17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652225" y="602029"/>
            <a:ext cx="1420501" cy="27853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7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u</a:t>
            </a:r>
            <a:endParaRPr lang="tr-TR" sz="17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570175" y="3878716"/>
            <a:ext cx="4392488" cy="27853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7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ru</a:t>
            </a:r>
            <a:endParaRPr lang="tr-TR" sz="17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>
            <a:endCxn id="13" idx="1"/>
          </p:cNvCxnSpPr>
          <p:nvPr/>
        </p:nvCxnSpPr>
        <p:spPr>
          <a:xfrm>
            <a:off x="1816037" y="1772816"/>
            <a:ext cx="2323915" cy="31256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" name="Düz Ok Bağlayıcısı 20"/>
          <p:cNvCxnSpPr/>
          <p:nvPr/>
        </p:nvCxnSpPr>
        <p:spPr>
          <a:xfrm flipV="1">
            <a:off x="1979712" y="2636914"/>
            <a:ext cx="3960440" cy="165618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Düz Ok Bağlayıcısı 23"/>
          <p:cNvCxnSpPr/>
          <p:nvPr/>
        </p:nvCxnSpPr>
        <p:spPr>
          <a:xfrm>
            <a:off x="5706573" y="2492896"/>
            <a:ext cx="881651" cy="2304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344751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</TotalTime>
  <Words>174</Words>
  <Application>Microsoft Office PowerPoint</Application>
  <PresentationFormat>Ekran Gösterisi (4:3)</PresentationFormat>
  <Paragraphs>156</Paragraphs>
  <Slides>26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26</vt:i4>
      </vt:variant>
    </vt:vector>
  </HeadingPairs>
  <TitlesOfParts>
    <vt:vector size="27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Manager>www.egitimdeposu.net</Manager>
  <Company>www.egitimdeposu.net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2013-07-01T19:15:16Z</dcterms:created>
  <dcterms:modified xsi:type="dcterms:W3CDTF">2014-11-20T16:21:46Z</dcterms:modified>
  <cp:category>www.sorubak.com</cp:category>
</cp:coreProperties>
</file>