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11" r:id="rId3"/>
    <p:sldId id="263" r:id="rId4"/>
    <p:sldId id="345" r:id="rId5"/>
    <p:sldId id="346" r:id="rId6"/>
    <p:sldId id="352" r:id="rId7"/>
    <p:sldId id="351" r:id="rId8"/>
    <p:sldId id="350" r:id="rId9"/>
    <p:sldId id="349" r:id="rId10"/>
    <p:sldId id="348" r:id="rId11"/>
    <p:sldId id="347" r:id="rId12"/>
    <p:sldId id="356" r:id="rId13"/>
    <p:sldId id="355" r:id="rId14"/>
    <p:sldId id="354" r:id="rId15"/>
    <p:sldId id="353" r:id="rId16"/>
    <p:sldId id="361" r:id="rId17"/>
    <p:sldId id="360" r:id="rId18"/>
    <p:sldId id="362" r:id="rId19"/>
    <p:sldId id="363" r:id="rId20"/>
    <p:sldId id="309" r:id="rId21"/>
    <p:sldId id="364" r:id="rId22"/>
    <p:sldId id="344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C4260-7A11-4298-BD58-468CD34A3803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67D9F-16F4-4E5D-BC8B-919AFC80CE4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7D9F-16F4-4E5D-BC8B-919AFC80CE43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ZIT ANLAMLI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33" descr="00132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51521"/>
            <a:ext cx="3672408" cy="4493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2" descr="Bertelly_jr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84636"/>
            <a:ext cx="4176712" cy="4660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8599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www.egitimevi.net/hareketli-resim/insan/bebe3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85516"/>
            <a:ext cx="3600400" cy="39396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egitimevi.net/hareketli-resim/insan/piw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85516"/>
            <a:ext cx="3672408" cy="3795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üzgün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62803" y="532489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mutlu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275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50" descr="members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85516"/>
            <a:ext cx="3744019" cy="46597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1" descr="mahsen2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92056"/>
            <a:ext cx="2304255" cy="4353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şişman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84641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zayıf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04563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15" descr="copy_2_of_crystal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75124"/>
            <a:ext cx="3384375" cy="46980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3ddk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44296"/>
            <a:ext cx="1800200" cy="3224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963409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8988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2290" name="Picture 2" descr="http://i30.tinypic.com/29yfw5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85516"/>
            <a:ext cx="4032448" cy="47317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mirt sekiller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1522"/>
            <a:ext cx="3716894" cy="4349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977675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hafif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719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3314" name="Picture 2" descr="http://www.gifgratis.net/gifs_animes/citron/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4752528" cy="42484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gifgratis.net/gifs_animes/poires/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51522"/>
            <a:ext cx="3528392" cy="42559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ekşi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65237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tatlı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5226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4338" name="Picture 2" descr="http://www.hareketligifler.net/data/media/432/kirmizi-biber-hareketli-resim-000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1522"/>
            <a:ext cx="4320480" cy="45657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www.hareketligifler.net/data/media/592/tatli-biber-hareketli-resim-0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76882"/>
            <a:ext cx="4032447" cy="3948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0072" y="532489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tatlı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913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065" y="915216"/>
            <a:ext cx="3488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yüksek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07904" y="1556792"/>
            <a:ext cx="201622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5364088" y="915216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alçak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144" y="1947965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temiz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3437553" y="2636912"/>
            <a:ext cx="271862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5486637" y="2103239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kirli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144" y="3284984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taze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2987824" y="3861048"/>
            <a:ext cx="31683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616757" y="3399383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bayat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-16162" y="463909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yavaş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3059832" y="5301208"/>
            <a:ext cx="31683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5486637" y="4695527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hızlı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98748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6" grpId="0"/>
      <p:bldP spid="18" grpId="0"/>
      <p:bldP spid="21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065" y="915216"/>
            <a:ext cx="3488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87824" y="1556792"/>
            <a:ext cx="30963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5364088" y="915216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144" y="1947965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2627784" y="2636912"/>
            <a:ext cx="38884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5486637" y="2103239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144" y="3284984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iyi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2987824" y="3861048"/>
            <a:ext cx="31683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616757" y="3399383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kötü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-16162" y="463909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2797763" y="5301208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5148065" y="4695527"/>
            <a:ext cx="38658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yumuşak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07832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6" grpId="0"/>
      <p:bldP spid="18" grpId="0"/>
      <p:bldP spid="21" grpId="0"/>
      <p:bldP spid="22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065" y="915216"/>
            <a:ext cx="3488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347864" y="1556792"/>
            <a:ext cx="27363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5364088" y="915216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yanlış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144" y="1947965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2915816" y="2636912"/>
            <a:ext cx="295232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5486637" y="2103239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144" y="3284984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2987824" y="3861048"/>
            <a:ext cx="262893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616757" y="3399383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gündüz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-16162" y="463909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2987824" y="5301208"/>
            <a:ext cx="288032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5148065" y="4695527"/>
            <a:ext cx="38658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5347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6" grpId="0"/>
      <p:bldP spid="18" grpId="0"/>
      <p:bldP spid="21" grpId="0"/>
      <p:bldP spid="22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Zıt anlamlı sözcük: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Anlamca bir birinin karşıtı (</a:t>
            </a:r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zıddı</a:t>
            </a:r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olan sözcüklere </a:t>
            </a:r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karşıt</a:t>
            </a:r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zıt</a:t>
            </a:r>
            <a:r>
              <a:rPr lang="tr-TR" sz="5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anlamlı sözcükler denir.</a:t>
            </a:r>
            <a:endParaRPr lang="tr-TR" sz="5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0636"/>
            <a:ext cx="1122226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8985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Uyarı: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380" y="936782"/>
            <a:ext cx="8882406" cy="49398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Olumsuzluk bildiren sözcükler karşıt 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(zıt) </a:t>
            </a:r>
            <a:r>
              <a:rPr lang="tr-TR" sz="63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anlamlı sözcük değildir.</a:t>
            </a:r>
            <a:endParaRPr lang="tr-TR" sz="63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23269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065" y="915216"/>
            <a:ext cx="3488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gelmek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635896" y="1556792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4427984" y="915216"/>
            <a:ext cx="4716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gelmemek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-15120" y="2157117"/>
            <a:ext cx="3723024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acıkmak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3582210" y="270892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4302290" y="2103239"/>
            <a:ext cx="483505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acıkmamak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144" y="3284984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gülmek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3419872" y="386104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427984" y="3399383"/>
            <a:ext cx="47160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gülmemek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-16162" y="4639090"/>
            <a:ext cx="3940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korkmak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3779912" y="530120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995936" y="4695527"/>
            <a:ext cx="5017945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korkmamak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05152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6" grpId="0"/>
      <p:bldP spid="18" grpId="0"/>
      <p:bldP spid="21" grpId="0"/>
      <p:bldP spid="22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ZIT ANLAMLI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74225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55" descr="elephant2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8504"/>
            <a:ext cx="4681662" cy="4292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4" descr="huhn21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3096344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2502" y="5207470"/>
            <a:ext cx="32063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47387" y="4983335"/>
            <a:ext cx="32063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3" name="Picture 28" descr="sm5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4968552" cy="3961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egitimevi.net/hareketli-resim/hayvan/anim36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2348880"/>
            <a:ext cx="2232248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252669" y="5207470"/>
            <a:ext cx="32063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011345" y="4863225"/>
            <a:ext cx="32063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7527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36" descr="mc105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9857"/>
            <a:ext cx="4320480" cy="4724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egitimevi.net/hareketli-resim/insan/03081-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00808"/>
            <a:ext cx="1800200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yaşlı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80755" y="5100755"/>
            <a:ext cx="32063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genç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83351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www.egitimevi.net/hareketli-resim/insan/1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51522"/>
            <a:ext cx="3744416" cy="39176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3" descr="avatar_7477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848" y="1242210"/>
            <a:ext cx="2603275" cy="36718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zengin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532489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fakir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2847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www.egitimevi.net/hareketli-resim/insan/6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85516"/>
            <a:ext cx="4176464" cy="40836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9" descr="copy_of_sorry2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311" y="691081"/>
            <a:ext cx="3095625" cy="42922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güzel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227501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çirkin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2543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46" descr="gothic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13664"/>
            <a:ext cx="3168352" cy="4731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7" descr="Copy_3_of_BlondeBoyAngel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52605"/>
            <a:ext cx="2880320" cy="42586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siyah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512667" y="5111275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beyaz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70769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51" descr="smurf1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744148"/>
            <a:ext cx="3790514" cy="45570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egitimevi.net/hareketli-resim/insan/a21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51522"/>
            <a:ext cx="3384376" cy="4349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52668" y="5207470"/>
            <a:ext cx="35272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tembel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977675" y="5207470"/>
            <a:ext cx="38427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çalışkan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31587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ripple dir="ld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166</Words>
  <Application>Microsoft Office PowerPoint</Application>
  <PresentationFormat>Ekran Gösterisi (4:3)</PresentationFormat>
  <Paragraphs>96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2015-03-06T08:53:12Z</dcterms:modified>
  <cp:category>www.sorubak.com</cp:category>
</cp:coreProperties>
</file>