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5" r:id="rId3"/>
    <p:sldId id="342" r:id="rId4"/>
    <p:sldId id="341" r:id="rId5"/>
    <p:sldId id="340" r:id="rId6"/>
    <p:sldId id="339" r:id="rId7"/>
    <p:sldId id="338" r:id="rId8"/>
    <p:sldId id="337" r:id="rId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276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15.12.2014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15.12.2014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15.12.2014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15.12.2014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13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0967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SESİ CÜMLE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768" y="26011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355438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96195" y="50122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Yal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çın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, </a:t>
            </a:r>
            <a:r>
              <a:rPr lang="tr-TR" sz="66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Çi</a:t>
            </a:r>
            <a:r>
              <a:rPr lang="tr-TR" sz="66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</a:t>
            </a:r>
            <a:r>
              <a:rPr lang="tr-TR" sz="66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m’e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çi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çek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al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dı. 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" y="49075"/>
            <a:ext cx="954936" cy="567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681" y="50122"/>
            <a:ext cx="634920" cy="65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95975" y="1916832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Çi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lem çok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mut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lu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ol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du. 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32757" y="2756827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Yal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çın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o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çi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çek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al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mış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 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8680" y="3645024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çel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ya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gü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zel bir 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çi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çek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tir. 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05982" y="5580900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Sa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rı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kır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mı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zı bir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çi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çek. 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8930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96195" y="50122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Çi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lem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a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çel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ya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yı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çok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se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ver. 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" y="49075"/>
            <a:ext cx="954936" cy="567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681" y="50122"/>
            <a:ext cx="634920" cy="65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133635" y="1700808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El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çin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ço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bı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nı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çı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kar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 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61289" y="2636912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El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çin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ço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bın ıs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lan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mış. 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99288" y="3429000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Ço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bı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çay dö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kül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müş. 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32757" y="4975220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Sel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çuk ço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rap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lar kaç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ra? 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71497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96195" y="50122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Ay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ça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çar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şı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dan çay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al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dı. 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" y="49075"/>
            <a:ext cx="954936" cy="567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681" y="50122"/>
            <a:ext cx="634920" cy="65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99288" y="1916832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Ça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yın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ki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lo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su üç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ra. 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79473" y="2756827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Ay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ça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ça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yı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u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cu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za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al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mış. 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99288" y="4653136"/>
            <a:ext cx="888240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Çe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tin de üç 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şi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şe 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çel 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al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dı.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2404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96195" y="50122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Çar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şı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da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çe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şit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çe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şit 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çel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ler. 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" y="49075"/>
            <a:ext cx="954936" cy="567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681" y="50122"/>
            <a:ext cx="634920" cy="65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99288" y="1916832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En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gü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ze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de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çi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lek re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çe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li. 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99288" y="3720253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Kı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raç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sa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çı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nı kes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tir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di. 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99288" y="5373216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Sa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çı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çok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kı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sa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ol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du. 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61800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96195" y="50122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Se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çil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an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si i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çö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rek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aç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tı. 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" y="49075"/>
            <a:ext cx="954936" cy="567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681" y="50122"/>
            <a:ext cx="634920" cy="65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132757" y="1988840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Çö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rek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rin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i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çi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 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tar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çın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koy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du. 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1846" y="3861048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Ya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nı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 da çay dem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di. 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99288" y="5373216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Hep be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ber iç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ti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ler. 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6497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96195" y="50122"/>
            <a:ext cx="88824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vöm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" y="49075"/>
            <a:ext cx="954936" cy="567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681" y="50122"/>
            <a:ext cx="634920" cy="65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1124744"/>
            <a:ext cx="88824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vöm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99288" y="2156663"/>
            <a:ext cx="88824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vöm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22158" y="3356992"/>
            <a:ext cx="88824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vöm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026" y="4320418"/>
            <a:ext cx="88824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vöm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99288" y="5373216"/>
            <a:ext cx="88824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vöm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1973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0967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SESİ CÜMLE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6768" y="26011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355438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2679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146</Words>
  <Application>Microsoft Office PowerPoint</Application>
  <PresentationFormat>Ekran Gösterisi (4:3)</PresentationFormat>
  <Paragraphs>40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www.sorubak.com</Manager>
  <Company>www.sorubak.com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terms:created xsi:type="dcterms:W3CDTF">2013-07-01T19:15:16Z</dcterms:created>
  <dcterms:modified xsi:type="dcterms:W3CDTF">2014-12-15T17:02:17Z</dcterms:modified>
  <cp:category>www.sorubak.com</cp:category>
</cp:coreProperties>
</file>