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00" r:id="rId4"/>
    <p:sldId id="299" r:id="rId5"/>
    <p:sldId id="297" r:id="rId6"/>
    <p:sldId id="298" r:id="rId7"/>
    <p:sldId id="304" r:id="rId8"/>
    <p:sldId id="305" r:id="rId9"/>
    <p:sldId id="301" r:id="rId10"/>
    <p:sldId id="303" r:id="rId11"/>
    <p:sldId id="302" r:id="rId12"/>
    <p:sldId id="307" r:id="rId13"/>
    <p:sldId id="295" r:id="rId14"/>
    <p:sldId id="278" r:id="rId15"/>
    <p:sldId id="294" r:id="rId16"/>
    <p:sldId id="279" r:id="rId17"/>
    <p:sldId id="280" r:id="rId18"/>
    <p:sldId id="281" r:id="rId19"/>
    <p:sldId id="277" r:id="rId20"/>
    <p:sldId id="289" r:id="rId21"/>
    <p:sldId id="290" r:id="rId22"/>
    <p:sldId id="291" r:id="rId23"/>
    <p:sldId id="292" r:id="rId24"/>
    <p:sldId id="293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DA8246A2-CF30-48A9-B5F3-57D6451AFE96}">
          <p14:sldIdLst>
            <p14:sldId id="256"/>
          </p14:sldIdLst>
        </p14:section>
        <p14:section name="Başlıksız Bölüm" id="{DDFD52C2-72FC-446F-8667-866CB4D90892}">
          <p14:sldIdLst>
            <p14:sldId id="306"/>
            <p14:sldId id="300"/>
            <p14:sldId id="299"/>
            <p14:sldId id="297"/>
            <p14:sldId id="298"/>
            <p14:sldId id="304"/>
            <p14:sldId id="305"/>
            <p14:sldId id="301"/>
            <p14:sldId id="303"/>
            <p14:sldId id="302"/>
            <p14:sldId id="307"/>
            <p14:sldId id="295"/>
            <p14:sldId id="278"/>
            <p14:sldId id="294"/>
            <p14:sldId id="279"/>
            <p14:sldId id="280"/>
            <p14:sldId id="281"/>
            <p14:sldId id="277"/>
            <p14:sldId id="289"/>
            <p14:sldId id="290"/>
            <p14:sldId id="291"/>
            <p14:sldId id="292"/>
            <p14:sldId id="29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D264"/>
    <a:srgbClr val="D81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5" d="100"/>
          <a:sy n="75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12.12.2014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763738"/>
          </a:xfrm>
        </p:spPr>
        <p:txBody>
          <a:bodyPr>
            <a:normAutofit/>
          </a:bodyPr>
          <a:lstStyle/>
          <a:p>
            <a:r>
              <a:rPr lang="tr-TR" sz="120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S </a:t>
            </a:r>
            <a:r>
              <a:rPr lang="tr-TR" sz="12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s</a:t>
            </a:r>
            <a:endParaRPr lang="tr-TR" sz="12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8528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43441"/>
            <a:ext cx="3096344" cy="231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519604" y="1905506"/>
            <a:ext cx="19864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7984" y="1894493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539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-0.11997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286712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519604" y="1905506"/>
            <a:ext cx="19864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427984" y="1894493"/>
            <a:ext cx="21948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58D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kas</a:t>
            </a:r>
            <a:endParaRPr lang="tr-TR" dirty="0">
              <a:solidFill>
                <a:srgbClr val="58D2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86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-0.11997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19604" y="1905506"/>
            <a:ext cx="21162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endParaRPr lang="tr-T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7984" y="1894493"/>
            <a:ext cx="176041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78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10521 -0.0060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>
          <a:xfrm>
            <a:off x="1519604" y="1905506"/>
            <a:ext cx="21162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894493"/>
            <a:ext cx="10599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10521 -0.0060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1519604" y="1905506"/>
            <a:ext cx="19030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427984" y="1894493"/>
            <a:ext cx="17203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45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-0.12552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7459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Os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27984" y="1894493"/>
            <a:ext cx="27398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L -0.14983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19604" y="1905506"/>
            <a:ext cx="15424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7984" y="1894493"/>
            <a:ext cx="20938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lim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520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16163 0.00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0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519604" y="1905506"/>
            <a:ext cx="15424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27984" y="1894493"/>
            <a:ext cx="18277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7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16163 0.00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0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19604" y="1905506"/>
            <a:ext cx="151515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7984" y="1894493"/>
            <a:ext cx="246413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nem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699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16614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6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24220" y="1894493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90957" y="1894493"/>
            <a:ext cx="64953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812684" y="1907064"/>
            <a:ext cx="9380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571999" y="1907064"/>
            <a:ext cx="19864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72200" y="1914704"/>
            <a:ext cx="8467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9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519604" y="3931498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924220" y="3920485"/>
            <a:ext cx="18133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lın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1999" y="3933056"/>
            <a:ext cx="26484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mak</a:t>
            </a:r>
            <a:endParaRPr lang="tr-TR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792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61048"/>
            <a:ext cx="2517214" cy="21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427984" y="1894493"/>
            <a:ext cx="140455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endParaRPr lang="tr-T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-0.16753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5424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24220" y="1894493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90957" y="1894493"/>
            <a:ext cx="66396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912417" y="1854498"/>
            <a:ext cx="12041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819076" y="1907064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’</a:t>
            </a:r>
            <a:endParaRPr lang="tr-TR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40159" y="1914704"/>
            <a:ext cx="14173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in</a:t>
            </a:r>
            <a:endParaRPr lang="tr-TR" sz="9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24220" y="1894493"/>
            <a:ext cx="9380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1965" y="1907699"/>
            <a:ext cx="96693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66332" y="1894493"/>
            <a:ext cx="62228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12866" y="4077072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93258" y="4092337"/>
            <a:ext cx="21579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nat</a:t>
            </a:r>
            <a:endParaRPr lang="tr-T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24220" y="1894493"/>
            <a:ext cx="12041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812684" y="1907064"/>
            <a:ext cx="17203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endParaRPr lang="tr-T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26856" y="1907699"/>
            <a:ext cx="10599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D816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dirty="0">
              <a:solidFill>
                <a:srgbClr val="D816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73132" y="1930609"/>
            <a:ext cx="8467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9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672003" y="3931498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052396" y="3912999"/>
            <a:ext cx="27398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D816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dirty="0">
              <a:solidFill>
                <a:srgbClr val="D816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95859" y="3894500"/>
            <a:ext cx="172194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96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lık</a:t>
            </a:r>
            <a:endParaRPr lang="tr-TR" sz="96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24220" y="1894493"/>
            <a:ext cx="8467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605068" y="1894493"/>
            <a:ext cx="96693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33399" y="1894493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932040" y="1894493"/>
            <a:ext cx="10599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9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9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97404" y="3789040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052396" y="3774207"/>
            <a:ext cx="20393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kal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49428" y="3778027"/>
            <a:ext cx="10599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9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9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19604" y="1905506"/>
            <a:ext cx="19864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93444" y="1894493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810200" y="1906012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63688" y="3933056"/>
            <a:ext cx="19864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6136" y="3933056"/>
            <a:ext cx="19431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sal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69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-0.05851 0.0009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7984" y="1894493"/>
            <a:ext cx="13115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54450"/>
            <a:ext cx="3248077" cy="215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074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0.16371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427984" y="1894493"/>
            <a:ext cx="19864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42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0.16371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7984" y="1894493"/>
            <a:ext cx="14430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r>
              <a:rPr lang="tr-TR" sz="9600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23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-0.16545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427984" y="1894493"/>
            <a:ext cx="133562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r>
              <a:rPr lang="tr-TR" sz="9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51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-0.16753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19604" y="1905506"/>
            <a:ext cx="12298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427984" y="1894493"/>
            <a:ext cx="21210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endParaRPr lang="tr-T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75166"/>
            <a:ext cx="2692499" cy="234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02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2026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19604" y="1905506"/>
            <a:ext cx="12298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endParaRPr lang="tr-TR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427984" y="1894493"/>
            <a:ext cx="210666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endParaRPr lang="tr-TR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256" y="4149080"/>
            <a:ext cx="2904008" cy="239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90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-0.20174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87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19604" y="1905506"/>
            <a:ext cx="1532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427984" y="1894493"/>
            <a:ext cx="213071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lan</a:t>
            </a:r>
            <a:endParaRPr lang="tr-T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17032"/>
            <a:ext cx="2262698" cy="220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98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17152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76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78</Words>
  <Application>Microsoft Office PowerPoint</Application>
  <PresentationFormat>Ekran Gösterisi (4:3)</PresentationFormat>
  <Paragraphs>77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 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 s</dc:title>
  <dc:creator>emine</dc:creator>
  <cp:lastModifiedBy>emine</cp:lastModifiedBy>
  <cp:revision>16</cp:revision>
  <dcterms:created xsi:type="dcterms:W3CDTF">2014-12-10T18:04:03Z</dcterms:created>
  <dcterms:modified xsi:type="dcterms:W3CDTF">2014-12-12T19:38:26Z</dcterms:modified>
</cp:coreProperties>
</file>