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1" r:id="rId3"/>
    <p:sldId id="340" r:id="rId4"/>
    <p:sldId id="339" r:id="rId5"/>
    <p:sldId id="338" r:id="rId6"/>
    <p:sldId id="342" r:id="rId7"/>
    <p:sldId id="341" r:id="rId8"/>
    <p:sldId id="343" r:id="rId9"/>
    <p:sldId id="337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7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SESİ CÜMLE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30796" y="196693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Si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nem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ya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rın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o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kul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ta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til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86" y="4462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-1610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6" y="1200621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nin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ni al.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30796" y="2276872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kur,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er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ken kalk. 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81996" y="3356992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Es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ye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tur.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70469" y="4365104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rı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kol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ye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tak.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30796" y="196693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sa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rı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ke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tak.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86" y="4462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1" y="-16101"/>
            <a:ext cx="126624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130796" y="2276872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sim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at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kı tak.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96195" y="3250414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sa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rı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at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kı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tak.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70469" y="4365104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Su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at,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Su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ne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li?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70469" y="5448091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Su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at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, Sı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ne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li?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346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30796" y="196693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ren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ma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yı kur.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86" y="4462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-1610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6" y="1200621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 ka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ri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koy.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30796" y="2132856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 sa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 koy.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96195" y="3257108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Sos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 makar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koy.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70469" y="4365104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ren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ma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tur.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70469" y="5448091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met kan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in.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526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30796" y="196693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met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,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su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sam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mit al.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86" y="4462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-1610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128294" y="2169306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Su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na,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e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tek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es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81996" y="3212976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As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si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yer.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70469" y="4365104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ses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ku.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70469" y="5448091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su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ta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su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koy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229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30796" y="196693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Osman usta nerede?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86" y="4462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-1610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6" y="1200621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Asya ikili sıra ol.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30796" y="2276872"/>
            <a:ext cx="8882406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Sinan iki soru sor.</a:t>
            </a:r>
            <a:endParaRPr lang="tr-TR" sz="7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81996" y="3356992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Sema saat kaç?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70469" y="4365104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Musa sarı kalemi al.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973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30796" y="196693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Ay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sel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si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mit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su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sam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lı mı?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86" y="4462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-1610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125793" y="2147535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sin yu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mur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 soy.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96195" y="3239529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Su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su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el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 soy.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70469" y="4365104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Si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nan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süt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mı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sır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tar.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3249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30796" y="196693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An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su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pı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 yap.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86" y="4462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-1610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130796" y="2276872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si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ye a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sa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man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at.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81996" y="3356992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An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nem 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mı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sır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sın.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70469" y="4365104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yı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sı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rı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koy.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282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SESİ CÜMLE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679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188</Words>
  <Application>Microsoft Office PowerPoint</Application>
  <PresentationFormat>Ekran Gösterisi (4:3)</PresentationFormat>
  <Paragraphs>46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2014-12-06T13:49:24Z</dcterms:modified>
  <cp:category>www.sorubak.com</cp:category>
</cp:coreProperties>
</file>