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4" r:id="rId3"/>
    <p:sldId id="265" r:id="rId4"/>
    <p:sldId id="267" r:id="rId5"/>
    <p:sldId id="266" r:id="rId6"/>
    <p:sldId id="257" r:id="rId7"/>
    <p:sldId id="258" r:id="rId8"/>
    <p:sldId id="262" r:id="rId9"/>
    <p:sldId id="263" r:id="rId10"/>
    <p:sldId id="259" r:id="rId11"/>
    <p:sldId id="260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ut thruBlk="1"/>
    <p:sndAc>
      <p:stSnd>
        <p:snd r:embed="rId1" name="explode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ut thruBlk="1"/>
    <p:sndAc>
      <p:stSnd>
        <p:snd r:embed="rId1" name="explode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1" name="explode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ut thruBlk="1"/>
    <p:sndAc>
      <p:stSnd>
        <p:snd r:embed="rId13" name="explode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28596" y="428604"/>
            <a:ext cx="8215370" cy="6000792"/>
          </a:xfrm>
        </p:spPr>
        <p:txBody>
          <a:bodyPr>
            <a:noAutofit/>
          </a:bodyPr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Onar onar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Ela eline tel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Ela, onar onar tel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Lale, annene atlet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Lale onar onar atlet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Ata, Onat’a olta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Ata onar onar olta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Talat, Nil’e tere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Talat, onar onar tere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Ali, ninene nar al.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Ali, onar onar nar al.	</a:t>
            </a:r>
            <a:endParaRPr lang="tr-TR" sz="3200" b="1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sz="4000" dirty="0" smtClean="0">
                <a:latin typeface="Hand writing Mutlu" pitchFamily="2" charset="0"/>
              </a:rPr>
              <a:t>Erol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 el etti.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Taner, Erol’a al etti.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Erol el etti.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Erol, Taner’e el etti.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 ile Erol el etti.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Et Erol, et.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Taner’e el et. </a:t>
            </a: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                                                                                    </a:t>
            </a:r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Atlar ile otlar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 5 tane at al.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 5 tonton at al.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Taner, atlara ot al.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Onar onar ot al.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Onar onar at.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At Taner, at.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Atlara ot at.</a:t>
            </a:r>
          </a:p>
          <a:p>
            <a:pPr algn="ctr">
              <a:buNone/>
            </a:pPr>
            <a:r>
              <a:rPr lang="tr-TR" sz="4000" dirty="0" smtClean="0">
                <a:latin typeface="Hand writing Mutlu" pitchFamily="2" charset="0"/>
              </a:rPr>
              <a:t>Atlar ot otlar.</a:t>
            </a: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iner.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attan iner.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o attan iner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attan iner.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r>
              <a:rPr lang="tr-TR" sz="4000" b="1" dirty="0" smtClean="0">
                <a:latin typeface="Hand writing Mutlu" pitchFamily="2" charset="0"/>
              </a:rPr>
              <a:t> iner.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err="1" smtClean="0">
                <a:latin typeface="Hand writing Mutlu" pitchFamily="2" charset="0"/>
              </a:rPr>
              <a:t>Alara</a:t>
            </a:r>
            <a:endParaRPr lang="tr-TR" sz="4000" dirty="0" smtClean="0">
              <a:latin typeface="Hand writing Mutlu" pitchFamily="2" charset="0"/>
            </a:endParaRPr>
          </a:p>
          <a:p>
            <a:pPr algn="ctr">
              <a:buNone/>
            </a:pP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Ertan    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smtClean="0">
                <a:latin typeface="Hand writing Mutlu" pitchFamily="2" charset="0"/>
              </a:rPr>
              <a:t>Ertan atar.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Ertan eti atar.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smtClean="0">
                <a:latin typeface="Hand writing Mutlu" pitchFamily="2" charset="0"/>
              </a:rPr>
              <a:t>Ertan eti ite atar.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</a:t>
            </a:r>
            <a:r>
              <a:rPr lang="tr-TR" sz="4000" b="1" dirty="0" smtClean="0">
                <a:latin typeface="Hand writing Mutlu" pitchFamily="2" charset="0"/>
              </a:rPr>
              <a:t>Ertan eti atar.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Ertan atar.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</a:t>
            </a:r>
            <a:r>
              <a:rPr lang="tr-TR" sz="4000" b="1" dirty="0" smtClean="0">
                <a:latin typeface="Hand writing Mutlu" pitchFamily="2" charset="0"/>
              </a:rPr>
              <a:t>Ertan</a:t>
            </a: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Rana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 </a:t>
            </a:r>
            <a:r>
              <a:rPr lang="tr-TR" sz="4000" b="1" dirty="0" smtClean="0">
                <a:latin typeface="Hand writing Mutlu" pitchFamily="2" charset="0"/>
              </a:rPr>
              <a:t>Rana onar.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    </a:t>
            </a:r>
            <a:r>
              <a:rPr lang="tr-TR" sz="4000" b="1" dirty="0" smtClean="0">
                <a:latin typeface="Hand writing Mutlu" pitchFamily="2" charset="0"/>
              </a:rPr>
              <a:t>Rana anteni onar.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</a:t>
            </a:r>
            <a:r>
              <a:rPr lang="tr-TR" sz="4000" b="1" dirty="0" smtClean="0">
                <a:latin typeface="Hand writing Mutlu" pitchFamily="2" charset="0"/>
              </a:rPr>
              <a:t>Rana o anteni onar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</a:t>
            </a:r>
            <a:r>
              <a:rPr lang="tr-TR" sz="4000" b="1" dirty="0" smtClean="0">
                <a:latin typeface="Hand writing Mutlu" pitchFamily="2" charset="0"/>
              </a:rPr>
              <a:t>Rana anteni onar.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Rana onar.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Rana</a:t>
            </a:r>
            <a:endParaRPr lang="tr-TR" sz="4000" dirty="0" smtClean="0">
              <a:latin typeface="Hand writing Mutlu" pitchFamily="2" charset="0"/>
            </a:endParaRPr>
          </a:p>
          <a:p>
            <a:pPr algn="ctr">
              <a:buNone/>
            </a:pP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Taner     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Taner al.         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</a:t>
            </a:r>
            <a:r>
              <a:rPr lang="tr-TR" sz="4000" b="1" dirty="0" smtClean="0">
                <a:latin typeface="Hand writing Mutlu" pitchFamily="2" charset="0"/>
              </a:rPr>
              <a:t>Taner tren al.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</a:t>
            </a:r>
            <a:r>
              <a:rPr lang="tr-TR" sz="4000" b="1" dirty="0" smtClean="0">
                <a:latin typeface="Hand writing Mutlu" pitchFamily="2" charset="0"/>
              </a:rPr>
              <a:t>Taner on tren al.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  </a:t>
            </a:r>
            <a:r>
              <a:rPr lang="tr-TR" sz="4000" b="1" dirty="0" smtClean="0">
                <a:latin typeface="Hand writing Mutlu" pitchFamily="2" charset="0"/>
              </a:rPr>
              <a:t>Taner tren al. 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</a:t>
            </a:r>
            <a:r>
              <a:rPr lang="tr-TR" sz="4000" b="1" dirty="0" smtClean="0">
                <a:latin typeface="Hand writing Mutlu" pitchFamily="2" charset="0"/>
              </a:rPr>
              <a:t>Taner al.                      </a:t>
            </a:r>
            <a:endParaRPr lang="tr-TR" sz="4000" b="1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000" b="1" dirty="0" smtClean="0">
                <a:latin typeface="Hand writing Mutlu" pitchFamily="2" charset="0"/>
              </a:rPr>
              <a:t>   </a:t>
            </a:r>
            <a:r>
              <a:rPr lang="tr-TR" sz="4000" b="1" dirty="0" smtClean="0">
                <a:latin typeface="Hand writing Mutlu" pitchFamily="2" charset="0"/>
              </a:rPr>
              <a:t>Taner</a:t>
            </a:r>
            <a:endParaRPr lang="tr-TR" sz="4000" dirty="0" smtClean="0">
              <a:latin typeface="Hand writing Mutlu" pitchFamily="2" charset="0"/>
            </a:endParaRPr>
          </a:p>
          <a:p>
            <a:pPr algn="ctr">
              <a:buNone/>
            </a:pPr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tr-TR" sz="4000" dirty="0" smtClean="0">
                <a:latin typeface="Hand writing Mutlu" pitchFamily="2" charset="0"/>
              </a:rPr>
              <a:t>Eller</a:t>
            </a:r>
          </a:p>
          <a:p>
            <a:r>
              <a:rPr lang="tr-TR" sz="4000" dirty="0" smtClean="0">
                <a:latin typeface="Hand writing Mutlu" pitchFamily="2" charset="0"/>
              </a:rPr>
              <a:t>Rana ne eller.</a:t>
            </a:r>
          </a:p>
          <a:p>
            <a:r>
              <a:rPr lang="tr-TR" sz="4000" dirty="0" smtClean="0">
                <a:latin typeface="Hand writing Mutlu" pitchFamily="2" charset="0"/>
              </a:rPr>
              <a:t>Rana, nar eller.</a:t>
            </a:r>
          </a:p>
          <a:p>
            <a:r>
              <a:rPr lang="tr-TR" sz="4000" dirty="0" smtClean="0">
                <a:latin typeface="Hand writing Mutlu" pitchFamily="2" charset="0"/>
              </a:rPr>
              <a:t>Elle Rana, elle.</a:t>
            </a:r>
          </a:p>
          <a:p>
            <a:r>
              <a:rPr lang="tr-TR" sz="4000" dirty="0" smtClean="0">
                <a:latin typeface="Hand writing Mutlu" pitchFamily="2" charset="0"/>
              </a:rPr>
              <a:t>Elinle nar elle.</a:t>
            </a:r>
          </a:p>
          <a:p>
            <a:r>
              <a:rPr lang="tr-TR" sz="4000" dirty="0" smtClean="0">
                <a:latin typeface="Hand writing Mutlu" pitchFamily="2" charset="0"/>
              </a:rPr>
              <a:t>Rana nar eller.</a:t>
            </a:r>
          </a:p>
          <a:p>
            <a:endParaRPr lang="tr-TR" sz="4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 Terli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İri iri atlar.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Tonton itler.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Terli atlar, terli itler.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Taner, atlar ne terli.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Taner, itler ne terli.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Atlar ile itler ne terli.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Onlar,terli terli ne etti.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Onlar terli terli el etti.</a:t>
            </a:r>
            <a:endParaRPr lang="tr-TR" sz="36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5008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 İleri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Rana, ileri atla.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 at al.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 ata   atlat.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Rana, at ile ileri atla.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Atla Rana, atla.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İleri atla.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Atlat Rana, atlat.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Rana, ileri at atlat.</a:t>
            </a:r>
            <a:endParaRPr lang="tr-TR" sz="36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Ne tartar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Eren ne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Eren et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Erol ne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Erol, Nil’e tere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 ne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Rana, ata ot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Taner ne tartar.</a:t>
            </a:r>
          </a:p>
          <a:p>
            <a:pPr algn="ctr">
              <a:buNone/>
            </a:pPr>
            <a:r>
              <a:rPr lang="tr-TR" sz="3600" dirty="0" smtClean="0">
                <a:latin typeface="Hand writing Mutlu" pitchFamily="2" charset="0"/>
              </a:rPr>
              <a:t>Taner, Nail’e nar tartar.</a:t>
            </a:r>
            <a:endParaRPr lang="tr-TR" sz="36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ut thruBlk="1"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</TotalTime>
  <Words>399</Words>
  <PresentationFormat>Ekran Gösterisi (4:3)</PresentationFormat>
  <Paragraphs>90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2014-11-26T11:06:02Z</dcterms:created>
  <dcterms:modified xsi:type="dcterms:W3CDTF">2014-11-26T17:23:57Z</dcterms:modified>
  <cp:category>www.sorubak.com</cp:category>
</cp:coreProperties>
</file>