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11" r:id="rId2"/>
    <p:sldId id="340" r:id="rId3"/>
    <p:sldId id="341" r:id="rId4"/>
    <p:sldId id="342" r:id="rId5"/>
    <p:sldId id="343" r:id="rId6"/>
    <p:sldId id="344" r:id="rId7"/>
    <p:sldId id="345" r:id="rId8"/>
    <p:sldId id="346" r:id="rId9"/>
    <p:sldId id="347" r:id="rId10"/>
    <p:sldId id="348" r:id="rId11"/>
    <p:sldId id="349" r:id="rId12"/>
    <p:sldId id="350" r:id="rId13"/>
    <p:sldId id="351" r:id="rId14"/>
    <p:sldId id="352" r:id="rId15"/>
    <p:sldId id="353" r:id="rId16"/>
    <p:sldId id="354" r:id="rId17"/>
    <p:sldId id="355" r:id="rId18"/>
    <p:sldId id="356" r:id="rId19"/>
    <p:sldId id="357" r:id="rId20"/>
    <p:sldId id="358" r:id="rId21"/>
    <p:sldId id="359" r:id="rId22"/>
    <p:sldId id="360" r:id="rId23"/>
    <p:sldId id="361" r:id="rId24"/>
    <p:sldId id="362" r:id="rId25"/>
    <p:sldId id="366" r:id="rId26"/>
    <p:sldId id="339" r:id="rId27"/>
    <p:sldId id="364" r:id="rId28"/>
    <p:sldId id="365" r:id="rId2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64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13.11.2014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13.11.2014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13.11.2014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13.11.2014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13.11.2014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13.11.2014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13.11.2014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7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8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2716" y="936782"/>
            <a:ext cx="19290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tar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0975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91158" y="2708920"/>
            <a:ext cx="160662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la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768688" y="1385481"/>
            <a:ext cx="217146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tar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369607" y="1391472"/>
            <a:ext cx="160662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la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177773" y="4594775"/>
            <a:ext cx="399029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tar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la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737420" y="1916832"/>
            <a:ext cx="2258516" cy="34338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551298" y="2374032"/>
            <a:ext cx="3824013" cy="11989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Düz Ok Bağlayıcısı 25"/>
          <p:cNvCxnSpPr/>
          <p:nvPr/>
        </p:nvCxnSpPr>
        <p:spPr>
          <a:xfrm>
            <a:off x="5220073" y="2374032"/>
            <a:ext cx="864095" cy="199107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AutoShape 2" descr="data:image/jpeg;base64,/9j/4AAQSkZJRgABAQAAAQABAAD/2wCEAAkGBxQTEhUUExQWFhUXGBwYGBgYGRkbIRwcHiAfGxocGiAhHCgiICIlHx8gIjEiJSsrLjAuGx80ODMtNygtLisBCgoKDg0OGxAQGywkICU0LywsLDQsLzQ0Ly8sLCwsLCwsLDQsLCwsLCw0LCwsNCwsLCwsLC8sLCwsLCwsLCwsLP/AABEIAK4BIgMBIgACEQEDEQH/xAAbAAACAwEBAQAAAAAAAAAAAAAEBQIDBgEAB//EAD4QAAIBAwIFAgQEBQMEAgEFAAECEQMSIQAxBAUiQVETYQYycYFCkaHwFCOxwdEzUmIHouHxcoKSFRYkU2P/xAAaAQACAwEBAAAAAAAAAAAAAAABAwACBAUG/8QAMBEAAgIBAwIFAgUFAQEAAAAAAAECEQMSITEEQRNRYYHwInEykaHB0SMzQrHh8RT/2gAMAwEAAhEDEQA/ABhtMfl/XXtxMj9nb9+NQFU5IA/ydv0/z95moJI2PjHuB+o868xTMdHfee5GR41z84+mvAjcyR9gfef3399etMCRJ/L2Ax31OCUR10DJ9teYkCD227g5A/TvHg69WJWCzECYn8vO+8RqEo9Psfy/L7aheO2+o1uIC77iO077bdp7jzqQqCQDAjbsNv8AAnVtyUe9T2xE/wBP39tcLfl510s0Q337/cHyTGovVMwcYkR7/wCBP20CUdDZ2jG37/eNefeMbdv89vvqpeJDgEf8hkQZEjI7Zx+xrl2J9+/gztv5H66NMlE/U/z/AH1MsP3+uqL2xiT7DYbz58Y9zqdOIu3i7bpAjyfz89tHSSi1an0zroqe37+k/uNDiuCMi2SBJkSY2Hn/ADOo3ywUNcT1KqncbEsdlE6OklBRq7dxt/f8/YaqbiySABkm0AEZPj7D5j2G0nYR3ViyhulBFSoSVVR/tp/8sGT2/IaDqViEDiVeqVp0B/tQkZgneMk9ukZ30yOIKiGNX7jqAWo49wkKjfcl29gQO2jw8TOwP+YP9vqPfSykl1d1TKpRVB7TccfaNW8DW/lUqpyGUU2yMSBHvuf10ZxGVY1IG5/f72++okj7+3nxqjh3INjGTHSd7lwJnyO/2J31fZ47b5A8z/jbSGqKONHR7j9/+teg+Dn6fbVDMQxEzJ2/sR2/rM6uCtBxOZmft29/p/TRK0c9QfvvqR2nt7fudUxn/PuY++2umqCMHI+aJwN4PuMg6hKLCw+g/eddCdx/Xb/PfGh5BWQJB2t7/T/O+2pmuIg9xsd/BONvGjTJRYcSDM99tv341KcT4wT+g+2RoUVwe7AzZMbbmfr2/TtqVOpG5ETgRHtBP1ON8EaO4KLbu/b/ANn9j21JzuI++fr/AE1UsmNvzkgb5A9tcUkMssZnfBmYIGIx+/bUJRYSRiPz9sH++vTPiTt9NV3NMeIGw3Mx+/f21x6kkgqZzG2cAid++YPYaKJRYziddEf+v3j/AN6qWusE5E3ZiBB2/STqIqgLm6TjESfaAcAA7nz76lMlHfUH7n/Gu68KvuP1/wA69qWSiv1cT3WJPt/7z2GDq31LQVvInAUlZgZJGcfTJknVVKoJFS4iZ36uoydz5u8QSRtA0Ry6gLWM4IielTmRgjzapx4BPfVGvMuVlpBIUvjtbvGwU4kkAfeNtQMwCTE5F04GIkzPtHv7zqYUGCJIK3gL2AEEeDOPybfUIvZgQqjYZkSGxOBORv4LCNRAJogYCCe8kKQZ2gDeJk+w1XUrKCwKMAOosSCCDgAC7wCfy8a9U4YhQ0uc7RYt5EwM/iMe4APudeqlmUNtJIkQJGSP+2T7+MjVkkQmtS8KQCc7gQNoznGY2znGqatVhAuBHgCQd4k7n8pGddo3WArIGTakiTsSxIgDMwPA1aKhJAhVdQWWFJPSx6lJkZAgDuYOewpINEVcuT3kyB2AP1gE77edVUlHSGzkCQcScqtu5/8Arn9NXGoEII6mJglzlBsMfLmDB9we+ay2SyoDLDqe7wDdAnqBBJMADzoohG2QRPtIUgXHGSQSTJzE5z76hUhQWVVAI+diQJwBJ3Y9pn21McMTHqdSgAje0nJCgxMxEY2MxJ1DjeJt6XDO+4AW0WmAh9hkb6tVugpEmdsnpIWSxOFBwTg5J3PjB1FGV8qVIWOq2RkCLJxuRnHb66p4yuiw1Vw1zEhCBFohrV8nK/m2rOHpNXtaoLKbDopzaSTcnVMRjKycYmdW00rYCunWZy9h6Vy9ZtsAAhMRIPfAn9aaC3l6VIkLP82uIyTm0SMmdtwBjeNVvxJ4i4UnFJB0AyLiVA6UGy5jOO5+lvG1lHp8NwzKMAsV3UAXOIgwT0/WRpmn0/56v+CyRUirXZadMleGoiauDDN3VvO4uY/rk6v4TiPW4l6gKmnQUqjESCWILNPsBPsY17m3FLwlKKa9OLYgyeoEux33kxkz2nVHBcE/DcK4IipaxaZ/FZMkDECJ+p0auN+y/dh7HPh2qKj8Q4G7ACAR2CiNoEjb7TqzkIFSgaTAwpZBtIMkjH4T2nyPc6o+EQPTJfJMt1TnqUk4ifc+/vqzkAKVa9OCCKhaJAhZJ8b9Q9t9TJzKu1fpsMa3kvKg/hKpqrKsAyyNvxfi+xGdvHjV/CcTeJyDM2jB91J9sQZz9NC1iKda5YtqTYo2DYxO3n8+8alzBLHNRTcOn1Bg9zafopC7ePGClpPj2JpT9+P3QawmCYugBdjPbqPYx+saqRyZHUMQ2yx5A8/LnB/KNWJF0qQTbiBgkBojyYjJjJBzqhavqqVuHcjt1GAV9z3/AC1RC2gnicmRgnsWzOTuffv2+8amWViVI6TgC6bskAKR3O5/zoGpayFagIISVtInfpBzBn3k495FnA8GApRZgtLHM3CLo9gpOPJI9ga2BpSRYrqT0k4BOSBESp+0xA9jqNcQAS8QItntA+xHtjMeMWCjC2h1XqEA9zEbRn2398bepFmIEQpYKAwWbZENAx9cTsTvmFaPMhMtIDT3wQMiSDmCCIjaT9o1SXUQCuckSPMZmCI7T51YaiKAjbQC4lmyQIWYk4Jz3iNVOGQxso6VZSCpgEmMbQWMxtjUJRJTMjIUbZi4NEtnttv41ykLhKiWjHvscT37TnuO+ofwyMkwyNIYxLMSfn3/AAysx2t9tQWqVUWF4gKpgTggXZ3UxdBjFv11al2AXPwpbspeSC0gCDIEDznv48Z1OgINs5JLHHkT+ZBPfQdVvSAmJOWIxLRhT2mBv3gbascWKIZ3L/L+GVAnE/p9hnOpRCdaoQGYTOA09unO57iD9tRzMRn5JaFEmTJgxiJxH11Is17GkDZN1xI+SIDzk56gNjv2OuNDkxTYBckTNosEgZ95+p8zqVRKBzx9AYLCRv0N/nXtFer4pfkoP6znXtHYNIG4tnpiGFxkkBU8dRAJ/EPn+5HbUV4hLh+Ex03DCruAO5nAEd28ka7VYG9rmgAhBPQZJlmxdkyFXyp1dwXErUytFumobSwhCcnecKQfGSBoN0rr9g0V13qM+CaSo6gqw/1FAkECAYIuJGSTPvoSi6u49Kq7nLMEgibZwTgkT8o/29+970i6hLyPmaoyqXuutqdsAzKziAMd9TpU/TplRTFNd5cBYGFGTkl2aQc/LtmNG0kSi1aE1GVWACKCZJaS+QT2EDydifOKhwjKagIZmutEs1toIglo6SYGRGD+V4oKjUqdVSz1tgBgNJNQgiemGmI776p42hUqmmtrJRTN2VvIkgYPywqiT3PmNVUvX3DQRUcYVnMKMijKiCJBEe/ac/LqlWqvTApgJfESd3IKlsQYGSNzMnxr3EstMFKDuoVoMQpZqlz9JgqDsJ/5AYjXuFV2ueo4DUmIBomLyY/1OkHdV2g/bR7W/nsA4UZGtAqM4VR6nzA9Tkhe2xM98jVnMfSIb1GeY6rLgdwXLRJMg47dZxGvUGCVlocOhm4qFZ4NJuxJE5ifsc66nDEW1qlSWSxLsx1G8E/7J7YJEjfQpXf/AL/wJzh6quLVDIgJCmYLjClx5XMCR+mlFTmi0rlpqQwDWQA8tkQZJOCC89sDVD82etCooNUklrsKtmEuXYLsADOxPfTPh+B4bhw1YlTUkS5abGI6gIBgdRJgHEaboUNpey/kNeZPh+GGXqsjVUhmughSoAAWfdz+ugX41uNc0lLHhxADDolymA89UTucyY0u41qvHVnCMvpKVucAAC4Qc7mWuPv+mnFegOGoFKayVUkkRvaZc98gTjMH3xfSovfeXb0DVfco5/zBaFEUwkEnBGyxlTAIycEH299T+HOEKBqjm6q8tUPaDMCcbycT8wHtpPytv4virnVmpKFJT8JgKLYBgAsC2+wM99Ovi7jUSjVpsCGJUoQNjMiZGBF0AGZHbRnGqxLl8ka/xEpQ8Tx0QVpoVZ1BkKEABIgdz94Oe+m3xbxltFulje5SWlezENI+aQBGc9XkjS/4P4JrKtWDBNsyc4zEZmWB+2ufGt4NNGtxJCgkhgTv7RkfnplJ5lHtEP8Amo+Q5+EcUs94gZMZAJORH/g+NK6VazjKstIkSzZ+dfY53305+HmBoAFrTceoe0YOI2JAOdIueOF41lH4QBcfxEwx+wYkee3bSofVOaGx3zNMdc6QvSVgGPpTkgC4SFbB75Md4j/cdFcvIZLgoJdrSCe8qSxxBBB+Xvb9SIUa18hWt6RiZNplZyDGdv1Olvw/xFpdcArIgkfh+YZwJWcd/OdKpuL9CkY3Bx7ou4biDRYUXAUKYBMAwZJZmmMCIAESB2nTL04Q93LTBkfW0fLMwS2xAA9tDcal9IMzMS1ziMxEAL/3LtvJJ7ar5VxoAuskp0kkjJAMydiIJx9O+o9917k/Eta90MeGqqw6qYJVy0AElBJAVtsmCRIBgaoSo1Im4sbjKvsIKi0EzKmSZJ7k6jxN1X5O5Eqpw13uTvIMf/E+dF0ePUhWYCyYhlUYJk7jM9J7jfvpfBSlz2/0VcTVCw6FeqBZUOcSZUkEgkGJ73e0apPEFLVqKF6gSA4JgSJWTJOPfY+Rr3G0RTFN8GmigTuTJygJMtjA2Agzq6hSlBbkgllc4YFiQjJ3GDH3zg6utNEa2vt5kGuelcqEKSGkjDQLJUEdUb/QMe+pcNxLWkA+kwV7lAVlDAWzMiJiZjYgjG9K8PUuUVMoi5bqwFOQFxIjCjeDvOuitcxF38y8KtRQDvAcNOPvtM9gNRpA00d4WiKbhCWJt7Fl6sOxXeFAIzEnUl4d3uUAExEHeni0qCMmBIM7kdpGvcu4dqTiorM3Q9sfhJaw2gE3AnYnbOhKylTa6emQ0t1P1BmEA5wACD7SfOJW+xWiwUwBaSTcASIJ3IJnsIm24yAMjY6jRpuiC+ouReFEm0Dx5x+iiT1aP9Op6hKlSYWEF5hmW8nIjBxM9pHaaacmmAt6m4MQAGuJMsJMTIKz238aNvuQ9wRpAuRUlgZCkSYyzLjIIAaftE6pFcVCrGbmIUgrhmliQ0Ykra2JwdE8VxsVCzTFyqF+W4qSDLKvVsYK7EiZONSmoQQrIXW6p1LIGGDYJkNTOIifrOIl5kaLH4gyZoUSe5JIk+Y7fTXtcHBcOfno1Wf8TCtTALdyAciTmDr2hpB7ivg6lNkqJRiZKQVm4LBOZHTgQ2/RtkSc9KoFUIyIttpvlCTbDEGRcMgH6zGCdCc14wqxSiiWB2VXFQk5gsTnpAQ2lsxd76WVOR8RxFVPUqUqcQq2jtbghRvcVMyZ/KNWUE3u6W/JahrV4tQxpG44LH0gWBlAsvGepmgx4G06o4N+JqkisqgFmLzjCyWUySAFlQDsM5BjVnC0vTUQPU9F1LWEs0KpdhM7SLh5F3jEeFr1qtsqqAE1KkkqfTi8AwRFxlQvuMYGgkuy9/4IgirzJKdaoWE0iR6lQxKqWVgAMGDKZHYjG2g/T4viCD6JCPMscAICxZWSAQOgkE7dAnbVvA8sohH9WwbVCKhuCkCC0HIALNIkzYIydcqc2apfYWDm1EekSwubqCyTAuaCSSYGdFVf0L3YUyk8WnDAoXg2KLmBJJUWsqnswXJx3Gg6FSrVqlKL1RQxNTcVGpkQwLABZaDGYjvqzhvhl5DV/wCYzFlCiTuWQEkxJuUnfZZPbTL+IpcNRVmtAOUBPaf5YKKxMCSS5zCx403aN6fqZLXbcjy08NQqwly1WkXu5VmJUkXMd5vyVjIzGkVfizxXFemlWqtMHrYlbQEPzJGBjY57b6I5ZwycVxTtBbh6YuW4nLQsy0SVu+oAjGdN6vDnhx/Dp6S0wyeo7ZH8zvkgAgqIG+J7HU2hLzl8+UTj7nKfBUeGQGVFYJNxK9dUk9L7kfOdoEQc4jMcx41uLeylKozLeoAtVjALkqNs98wBqXP+eiu3p0qamXZiWXLsQEWIMxABHeTkHu65RyV+Hou7MqllUFoP4jvMkEA/lGRqyXhR1z/Ey34d3yF8s5TS4ekqiXaqrSRkncgxOyj8XY+51iufcQBWKUlZVQ2qrZIK9LCI3kD7ie+m/wAQc7SwrSpmm3qPuDNsCQ2c5MwRGPrqHwtyYlkrO0G/AIJneGnvkER+ur414aeWbItlqkaX4Q4VaFGoRaIU1HZlP+35RsTAB2/3axPOOafxFQNLFAoFrnZo6jv33n31t/iJm/hq1VAJQKzHEIS5CgZAkgyCJwQdYLlPCBnQZ3E/Sc/vvoYK+rLLktiV/UzecnopSo0qYLDpuJWbuoGRJwuDbMdx9dYz4n4y/iDIGCflMggmQdzkzt2EDcHW6aobCS707KdVSwgggM3SMfMMEAYFw3181Z1asYYus9JcQSBgTnG2p0quUpMGH6pWb/kbsKQT02BBLXAgzMRjz8kfQidZ74n9NOJp+nOQbgYkZtiRvkH6foHnLOJIporsBCl1MrCqWBlsg72trO/FnD+nxC2h8gYc5zmAd4gjfz21TAv6j9wp/wBZms5fWmgFWCkMGxDSfJA7SY9tLua8D6XEdQEPHYrLbkdwDBB+8x213kqs9IoFkzJtyY2MA9hjxvq/nC3IoT1LyAUEFizSQOnyVABJ2jPaVRtTaC5eHmsYcDxqFVErc0EIoxC4gkzm2CAYgr+SjmBRHWtTgi8mCIEjANs48zO5B1dyDjyoIUBlYBjA7jBYH89M+G4cBlJSm8MYLKJLNCk2ncSLiewwNV/BJkn/AEsnoD8HxIdFgJbBZskW9PVLT4JIHaddhiSEpX1WPzDBt67Vj/uO2wjOQnZDRrlGJtBHyn5lIExHYgwfvplwHMhNNqLFLZALCApEicCcKvfcuc7SXDTv2DOGh6o8Mv4biqJEEuDEtORMjtbOMHM58b6jxPLjRBdA5G7I27kFgSPa2DG+pVmpBfVpLuxJWoDDIFB+oIIz9R9NepcSr0ygYqisbDAuC3KBd77kRt/WlVwVapaocFvBqhJNP5ktBBabMxMzkgwRIOSDO41TS4RSPUprT6aSzTFyq0Gbge5gg5/3flZzflyVRUcMEKSSCIBEXMJEZDEHHYn7LuJvpX02KhtnYgjv0rOwJC3GP66Md+Apd4e6LOLq2FA8rcCbM91EkSYHUsgfY76MpVb7mq0+kiQSQNyIYmBAUE4n8Q+w9PiA1NRXBwQytMkgkkEHMQAMHsR30v5hxxJPzMpz6j7syx1GRAGICgACBtGrKN8FIw18cjGhUZ6renUACk2XCLmW3cAwNxEiAZ1GtXPqsSqoGDwCCArsABONskSO8HbOp8BVenXhkChVBdBapEiZOYzfME4xMdrvTpsUAT5Q15aYBI6bgN7maAJ8726HDKPmuAWlWtuuVmXpUNJ+c3Wk952PTkljM4hg1M1W9RZYmYY2hxDKWwTsJutYE5O8Yq5ewLOQ6j5WCwAfVJnYkmYn5cQDiCNd5e61kBYSzdEBjMkW+RMnMnuDqN+RONmVjhqhyLCDsSu/udd1WOW116ejpx857Y17QteaK2/QDX0aVoAQfzGtJkKQyxc+beq0YHT99CJx9atf6br66vUqEiYYH/ax7jIHgqNWOlZ2T+KHWSs01UHopQRNpti1p27HRX8Vw9FAClhV2UqhutUTLR2+b8x3OmvZ8amWCuEpPRJtdHqVFLVB0i42FSE9hDZO2fOgq/M6a1a1OtU9E2KqtaWA+X5cde5Yk9p9tKuG4J+KeoyOTZkMQTFMoYSSRO4Uj3J12j8NloqVz6hZnWEIEMJzIGZIGMQSNWUIJ3N+3zYNLllnBcn4iLnqIgF4ZqnUOsMpZIAJkTAJkfpppw/LfRop6dRWRanWOmWOACB72gHvtomtxVL+HIU01YBWlyP5SgyqA/iZpKgrvYe+sbzXmtNkp0qatFMAG6CxYFixuUxaZGBtB+upBZMvor8gpOQ94/4jK0RTp1lKrUCBRuAQWnIyoJK5mTM4Og//ANq1KxWWQIlLFuZALkgn/cSSRPYgZjVHIeRBgKjKjXiQrggLD9Y8kiLfq0CdaDiuYBUrsCyhQzh5iWJPpJ5NrOrHsAjDvq0nolpxc9wN06iEVK/8HQGYqMVCICFDRcwvODBYA9pBI1iOe899c4DL0peSZudcEn2HVH199S5z8RPxICmAqmVx1DEHq94BP0HbTr4f+FXuFbiAQadtUU4FzAMRZBxJgET76ZCKxR15OS6ioq2WfCXIaZWlWquAzqYuxb1OsrnJwue1+3fTDmPxFQoLNJ2ZxemGkqpUlCoYFYLkMfxGAPoZz3nNBKbIP9RAZRBi0kFmDbgAqcd5Xxn51zautXiG9BWsYhUUxMmBv7tJHidLxQeaWufAEtTtlLua1UlplidpOTP3icmPeNfTOCoekKI9KVZSJFoUAhox7yxBz9JI0l+BuWCj6lc3FlEASBuIgjufnH/1B0853zOjQeglQqaZLCozL6kC4tEYMQwmB+JcwI1M8tc1CPCBP6nSMP8AFPOTXsRDNFFAESL89LOPMQAMwANjtf8ADSmkh4ggOA1tobqWI6mWDibRB8/Sc/UEO4WGUMwBXbeAV9j21vfh3gxYhIhGULafxNIJj3NokkwLiO2n5moY9IyX0w2GXxdxhWkz2QAzNJZQCRi0LBuywjt0E6+Y8uk1B9ydbP4uDpRUsXYvexVrf5bkhScfgaQoU7FNZDlnzZjA+4+mq9NFLE6J063N/wAs5YGoJeFKZX/lFQK9xEjAAgZ7dtIP+oVJ/VptUa8v6hkC0RdgLkyIjOBnHfWh4Z0pUHgzeltpMiSFAbfLFrs4jE6Q/FtO5OtpFPoRmnOWZo9iTjfEeNIwTrKUUl4hd8O8W6ODTImNmyMwPzyB7TMjTs17EW0G4lw9jEyl2SB2tQkT/wAxrLch4gJaxW+ARB29pjcf+Namq6ggtTJRlF58epGQRgZEj6QdzFcqamM6mO6kJWW2qRaKaAIQi3CFZbl3G5B2znTCkTaGp2rPSMnDESFBJ2DRk5N0dtJudqVrDiCxqLWZyqGbh1NG52AwCfcaM4F/5qSSALsCT8y27QZyAPt2idXnG0pIdpWXF6oL5ul9QVwvqSgZhDC5R0szRASAJnMyNLuDq9QJMrk2yQpMGDjuJ/sd9P8Ahq4q1KVOoCoCVUqFQCrqVVQW8bkSfA99Z7i+GZGEpYrEsgkmVkgdgT+m2hF3GivTyUovGzRK7VfVRbMyb5Yg46mpxuBv7kaC4pmo2vsHQLeO4CqGGcBjO0Y/pHk1crVp2LLXHpvCBpEBZ7TJF30Hvp7QqrUqwqIFLNKTJm1ZZFbe0iABJMHxpVaX6C6eGe/AsqVhxDOliikFaQrkG5hABb3AA8QAJGdS5lV9XDjrqkBnYC2IWGTExCL+RHk6HpVC9WjTXFNjJAtUm+Q4dtpWDnaI8nV9VGqVSA1MhYaLhdtABhoyJXE7HQa07FJx0tSjwU8xeoaQdXb0gQEUmCvZGHSBkLMeG+h0s4/m5qFWKkBROWDdRaWMWwFwB9tarimpqF6VWmSHIYXiVAFgmPPscDtpDxq0qiFlC+q9Qm1ATaoy3YR1HECItjvq+OS7ovinDUnLkC4bi6jlqiFi7AsSQScmWb88zotOLqOSoNhLKLYMlXLwvmZbB8eBnQ9PgKw9SmJVv9MG6eokWhSNySsAd9S9cNTqOUYYCk5y0sVMHcm4geIOdMdF8s4akqX3GtbmgWoq0URWAsZlIMxNxB8ykA7y3bVtR1pMarEiXYeov4VBDm37NE4gwI0p4OiFqUHNwpMs3dKDrWScnKjBz4+g0Pxdb1XFNQyfzSVWrKdJt6XJ7QFJ74221Tw967dxEsbTuPA+4jjKZdiE4wiTlcDfsLtvGvaSn4npt1EvJyYXEnx0ba9qeDLyK1Is5t8SUxXLWurKzCeg5Ezjf5jEzBAPtCbhaVStatcMFNhUQAWmTdLR0xJM9jMbaI4X4V/03fqLG4oCIKBsmPmiwSfrGCNG8vVDTurKbzRZmvkQDIAEb3LgDMADbbTU8cI/QFtdgp+KWmpiotOS6KyrgkAG5YPzCQou8kHYaF4jmNA2MvpqgqimVIeEUXdbMMFmTxJJk4jVH/64nDspSmtRUNrMwFpY/wCr6fgmmtNbtwQSNxOaas9VSqIfSQyVQSQCSRcYkxkAntq+PAmtyRhfIXzWmXdbCxkBLohSDAFsbbjG+tN8M/D9GlUVqjFwwA6ZgNOR0mSoIyTGI86H5ObaR9OPTN8q91q3JbDEzBNyticgHxp7zTm1tRqVIeq7qqU6CKPnuPqEkZm1YEY6iffSsmWbrHAFt7Ilzr00lwQPSbrncmQBSSYzHUfqpnbWD+LeaCtWPpsTRCoEBAEWoAZEATN0nvoTnfM61WoRWLXIWFjAizOVAORERBzgeNEfDfLKddnDvZalwxIYgiVOMSCYOfodaMOHwo6pOxkYKO7GHwT8O1K1VahpzTQyQwwx6TEEeGBzgxrbc244cPScoULhVCgm4BAfmAJmR0QNzbj2tNGpUdSjGkiKfUW5XYta9smI3wSB2HcDWH59zVm4ag1rtfer1WkJUKlSAgJ/DkGQM7ARjL9XUTT7eQveTBuec6R1KU7lRlUsIH+oGO5OSoWDv8xJ9tU8t+HqjPTLowRwGRh3EiD94IG3ntpXwXC+rVCKYDMBMfKCQJIHYT219J4Pilp8SKBS6myQqNi+wPaZ7AwQcxB9taMr8GOmHv8AyXlLSqRbQpimlRBSqAekbmDAychbMSzE9MY2n64P4jq1PUNJmLikSAMgRMXZOSY/TGANaXh+YtwdFqtcjiDVemBTZjIFnrM4IxgVEHiajfXWP47mBrVL2CphVUICAqqAowZOwk530OnxyTt/mDDGi/kHK3rvFIEmJIGYA7n219LW5FhLXq08BRsLYViPAODiMYyQdZD4IQ+rKsVkS0SZUZjwJPftM9tabh6DVBXe/wD1SywFJPTi4WmSAzSex6duyOpnqnpfCLZ+0TMfHRaIDj0wwBALdb2i6ofI3g7feZScgpXk3QFAkuRsBBInf7DXOdcUzpTb1i6EsFplpKARBYbSQd+5DaI+H7ZUiTDDH3wQO5wMH/3rSccNDcS2N8OFv4arHyFFJJWAqKDkYndST3mdZn4mb0OGsADio7U2MYWwDG+4Y3D9dhrb8Vxx9NxUFwYgugBWARAQAd2gYB189+NuNY1atFyGZAoQkSYYK7RBhTJyYM7e+sfSpymZYK5CzkjkwPBwTsJ/8+PGtTUe5ThigFNVcEg201a5IgDN6gdyR9dZDkuTbgZ3z++3662HKeDWoGuGLAwZSZWMlgBvg5xnG2NaOo2dmvKrxWDfG/L6qLSaQrliLZyAJIAx8oG5kCXXQPBN/KVpB3BI9sD6GJx21peN5cjXVLqoSmCb6cEn8UgGYAAU4wwIGy6yPJa9yklhNxx5YmSd/r7Z1XG9WP7E6SXYb8DUNwIAlEkyYkXAZzO5UR5g6o5hUa9FqPARHCkjef5gGCe7QD31dw5hsqpBi4MO0ER5Agn6/Yacc24SjVp1CKRR7aaAZdhh2lMSVIEE5wGO41RNKQMqUMlozvC1jEiMZH22/ffWjWl/D+lUYmTBkeZN0YxiAYwc6yoqqtZkpsXVWISpGGUGQR9Y/pptw3MnNe+qWqhRaAx6QPxQPtv+yckGNzweSK0jWu7Gm19OKYa1XIAIALTHY5U7+R5zQGSlUNiRSJOFYGTbatxOcHMHHjtqrm1cutODTgdTgMrjMGMGVYT+amdc5TPqh6ilnK1SBlrqjMoUBJgWCTO5nv2Uo7bmTHkePZ8eQy4VxU4f1XaSGtYNtUaBA3Ba6AMAQBE99UcfxVGGFOmaIqrYCwkm9gQEYZAkROfl740FT4JRUsrOyKV6QiTJYdAVYME3znaPbTWnS4ihHq1Eaq6WhcG0QCgtBYBQd/HnGA9nZJ4q3KOYcPUeiXR6YtYVKlMDClifTCj7Ez2AHtpbxFStw7hK5uYBWjBDzJsPYYO+SIPnDvh+FWpRqucXqoJHzAwq2ntCkf8AecxMKuY84L+pTW1yzTVNsti2ADBtVTgQdgJOdHG72omKpPSwPiuNVyMGbJWMRCrao8wAQIEEg7RormXAuEDVC1RiVUmzeRe+Bk9TMB/8T7aA4Zn9QQwF7LGMo34SIMRkk/8AyY60a8Sy1CM+oI9SSOtQZeD8oCtcpgR1ie2ryengtLXikjJHgB4X/t/zruna8JwpEmqVJzG0e3ynbXtHxvv+Q/x8XxAHDUaQvC1YJpBnkyF7goY8HJPcnGNLOa81NJjSABsvUrIdSSSQzbqcGRHc76W8w40EhVphbFsJEguwJmo3uSdvCqNAU6DMVABljavuSYgffGtcMK5luZ4wS5NEKFaolIsn/wDHUtVWnnAbfqIkhmWMnuda/kfL6PCBXASVpK1UgkmQpuU5/FJAHmNxOl61q9lKiagDFLKqhEwItVRGSEICkCfmJxpbzvjaaiULFqzqxkqDKiAdpgsJn/iY3E5HOeR6f9fv83KO26GHO+fL1el/Ki2bwwDxN4QESCYVTO2B3nWS57zU1+Iesg9IMelVJFoAgAEASYgT31VzjmBqtcXuackAgHYTB2OM6q4Hhr3VZKzuce8frG/vrVixRxxsZCNLcM5Bwp4rilD3OXYnv1sMhWPYHYnsDr6jxXLVqL/JpKt2PUaAOiEG2SoUls72HSCrxFPhqQKJaGSCyGCCVVCw7gG1cickg5nUDzqpw6VGuj+YQyqqw03U2AnaL2acz07axZZSyyTjsuPn6C3LVsinmfxCKNJ+HpXo+GWpZbJvukGZEiIPgnGTGDrV2aZJIktBJ3O5+p86L43iTVYKWaATAYyFBiY+sDA8ahyrhBUr06bbFgCR/t3J/LW/FjWOP6saopI2H/TygltVlH81uhXIjEAtZ/zkxH5760PNGWhw5r2XVQgVbdheQaUSMADtEbb6W8Jw5p1/S9M20HK0Z/Fc5YWjseoEnysbar+LuOv4dJsc1ADAFpUw11SMSApVQTAkyBjXPmnky38oR+OXBg+MrPcS5JY/iMiQMCPaBGh6eds+39xqyqpbqMkdyTJB8e+2ieWcvL1FGLcEk4AHeddS1FWaVGjc8pUUEXZQyCp1BptYBSA3ZmmbTgAg7xoziOVVqlYGi/p0D6alxI3YXATOb0ABx8okbyZx3C1G/hKdM0nkraQRkJarsWMG3PfqMGNB/G3M6qNVajWamlKxBUBi4hWK01xl7iCTi1TuZA1y46nK+7M7eqR835xwxFR3EmmzvY5WA6hiLhGI+mmHI1gKYjI+5mf6QftpbV5jUqFfUdntAVATgAQIA2AgdvA1sfheQA/pgqqkgwB1DtOAe4jafvrdnk449zVFqKch27OAjwXUdVS7pUOCCylpnJbafxDbSD46ou1H1Kq01Za7gBDJIae4+YAKiiYgJ762aVanE8Oac01ZyqFdgHBuqDMzhcfTvrF/GPEMUqJURpFRmm0qAQWNvvu0x3I1h6eT1qjFB1Iz3KG3kLsMydzt9zrScuqRUSDDDY7xMzb2E92zA8xrMcooKTMt9B2O2ffP9dabl/CCqwQSuOoiJgAzAO3YfSd9aeoq2dGVeE7RoqdRbFYHDgI1MDJKOGJkfKxS1Y221mviNVNamy0hSqZVhAAA7eJb5pkzFpjTDjqiIz2sLfUvQjpgrcXLYM4A6cDIJ1f8aUR/DPWaGZqqsEMSswssQTBtFoUbDf2Rh+mS9TDilUkxUaRgRMeSc4O/n7ex0dyFgom662adrOchwfkzKjpEkbkR3OlVDjldFKggjHcSTsPsAdMOX8VQpKalRz6mQAoDAAGPPjbwT+Zmmk0dHOk4WiPNOToxpnhgVdhawwFuAyxxjaCRuRPfVFXhmpOVYKCp7GR7H8iNH8Elq1WSmSylDREiQ5i2CwmQCrW9vykDmHK6vDsq1WD3j5gbpIVSxu8AmJ1ItvZv+RHTZW3pbCuX8RaHRaSVDWsUgiSCGlSs4mdNOUFfTFxC1qNW5YICkyemZ2yQOwAGs/QrQQSMA5BBz3+40Wjmo1pgQAwgEkgEAgCN8jG0L2jVZph6nFf1IM5jWNanVrPTIZbXaYWxVAJziT1RbuSp8aq+HnWiW4ksFYJ6aAdTv0rCU7pi0RLHpEz7accDWVqH8O6mx2Vy7EQMo3UN1DC1QcxOlHMqbJUIKW43ANrWm0spPad/JJ0IvaivTy1LQxjzLhGpOGqH5hexDWErBCKVPVJVip/DJ2mdA8t4crSp1aan14qu2SM1OkF+mDgIbTHnvr1PnbiorugrM7AOHODTQHYx0kz9Pl8HR3N+Io0eHqNScfzVZCzdQDBbwtxgjAwBO2d9BKSVCcmGUBTx1D1GT0UCwyoir0g9FMCPe4kknz7aCq8uakySSATd07wSVdVMeQRjGO+5Docc4iOh1YFWKyQYIIjuZ++Bo7mvMPWqB7LAoWnafIE4wPwn9Rvp1SWw3DNyajLg8OeW9IpSBgH1QJA2Ma9ob+JPv+WvaHhw8v1Y7/5oGX4SkSxuBIg3dyJ2P2jWz/gKAejC2rU9MU7gSKZRgKjOZ3JYe289tXcHwSXVBj1B/KUMApa64XTbBMZEjIO+dW8y4o0nH+mlvDk0qVRyuZBBaRBYiRZuY3zq+TM5ySivlGK9T2CON5lQ4UA01LQouICzB6QGObS0QRvhpywOsFxPHXkOVAYKFUDtHed5/LUON5lUe7qhWMlRgTEEx599/voRPPffT8WBQ3fLG446SXpXERlj28n21s6fAnhKVK9bqjiAhCiCxlQWBPSSzeJhdL+ScAVY1BLNar0jIgksqrI83MAQNoOtjS5etFUqIk05klhczEhlUDsckQMDAJ9k58ybUfn2F5HeyF3F84WpB9IVagSmBTjIvDscjYAvTjeIPcDWL59zypxLk1Ii9mAGYuJMT3iYnwBp3zXhXPDfxKdObrFM/wAsmUGBiwBckjEDdcZXiK3qMWIUTGFEDAjb7SfJnTcGKK3DCJUo76+gci5XTTh6VdIqM9oJLQQRKOiiMZIEk/gn8Q1nfh/kDVwzBXKqD1LAA8EzvscD/br6JytOHahxFPhQ5yltyyBeEyIIkhxeY9tgNV6nImtJMj2qwXmlKm1atVqIbaStTaKhWOuFUH8TkK5JnJPvrE/E7GRUSFo1OlFuW4QB1Mo2BH26vOtjz6vRoo9J2AqJTa1GBlnF3pE+HCtOf/7O1p18wJDHCgY7Tt99V6eDb1MGKPcupODgj6QP8a13wzwGVMK15ODH/FsnYdPn+x1jqIZTgST2iR+519M+HuG4eqtGmnqCoEtZQIDNsTO5IBJx2jaNHqpaY0NySagPy9oY8MtwNMtTDKD1qQLSDhSHUE+IO2vmPxTSqlndoWmbGs9SZqEC8qPMkzA7Nr6BxnN6VCnViKap6lETEsXtLWHANhVttzOvlPH8b6rXObsWjAW0DCgAdgNK6WLcrS2+cCMSd2UUaE5H1H2/vOvoHw/6ppZA9CmCQAApLC0Wq24MQZO9pOsDw7srdIDSQBv9tbvlHCMYQOW9S1oEW4gmSCSD+GY2JMYjTuqexpnpUHYdx9SoatwAWmzikFQ5UqFUMT3LBt++dKuP4riE4QVGrMKhIcGopiXlbBdKhoa+YmMwAZ00pOhd7+hWd3xvFIviY3m3ONh40fzbiKdThaf8QQ1MKOKe0GTutoyAAFcASckeBrHjaT3XkYoumfK+WArWAtJIMRrZcnJvVipORiYKgkAmY/CSGH/x1hhxP8wuZYyTLHJJ7sfOtpySqXKNNoOxI+4gnBM42iT4GtvUp1Z0Yu4NDri+FtekaasxZKgAMXECII/+wVSf9rHeNR5/ym9uK4mowimJp0gQVLMLFP8A8e87/lodOWQGZTetOnapZiZ9RgLjiOlj4GSD20z4zg6qcVSQtulOmy0xsB/LIBxM9TT2t++scW01Rz+GYjllA5Qk5HTJECcllM7RGc4O+dEvw4G4At2O5BO0f92ufG3FWcQFVU6FZBYI6b2gMQckRPgSNTFVXUENPv2P0x2g9u2tDtpT8zqYZKUaY94erC0lYggOKhOFyuCHMSCQBg5Me2o8y5UtTh6lThwxqzTCh94lrgMwnTaT7qRudA8EFLLRVRdUbecE+G7STJz3C+dMKiwWQ0yL1VCpOJUqJYjvDGYHbGdZ7cHaMMk4SvgzfCs+VqWgrIb6/Ttoym5ggFoIjBjfET7j+uivijgrOJY0gxpsiuzsZFzSSZmJYQ1va4RA0DwNQCCYYRIuyCIzI76c91aOhjnqgPuU8cOkV2ChxM4taAFAgADpKDae32NUGWbiAHYyUETDudiPBK+DgAjAwhorV4gopebTAwFCzsIUQBgmcxB99OON4eg1jUn9QEtDKSSD1KGGYFoAA+g1nnSZgyxcHfcr4zlyiBTqBi8YOBBGRM5JIAG3jY6HoIgQtVcEEmmqKgq3EjLCSLQNrvBOZwR+UcvmlUXiHKFcK4fqxIMeB4yfmOvcSppvmNgwUGcKfl22BP8A2jV13VmjDleROMmOOaMtVVNFUPDh5Z5W5XIKqHX5kuNq3HziYGqD/DPQqB6gYXAyiliqwBTacCZIM94jsdDcPxVVqS8NTCqHqS4tUl2+WmMjEeTsQpHfXBy1GcrVNIOzOaopbqJviAwCzEDxmMEajSXcz5cOhjerwZViop04BIH8tTt7xn665qn+P4I5ctecthd+/bzr2lVMTql5v8xT8Rc/ROJhpFqk9CqbX9IoozF1jE5xGfoMPx/MXrsHqsWYAKD7Db+/56oqsWksSWJ/PuT/AF++oOka6mHBHGkl9jQo0SpIZECZMbf0065NylWqFqkmmgYvEjaRnuouxPsdLOXAmqmSJO4zA7/pre8m4RCLmRmWMqRlwxVFbJzd1+4u+mqdTl0IE5uK2CK3CsKCNwtIUwEb5ssqoyVAw7tcV2H9dI/jGqzuiB1RKQChLotYAXMY7kggKJhQM50T8R82R6VFqbtTUGxkEAvaC16m75Q0L7kk5t1iKlclQs4kmAI7b/10rp8LdTfPz9SuNd2WpxjKjosW1IuwfwzEZ7znVHCoxYW5MjHvOP11PhfAEk7b4O8/pGdP+SckTiDU6kp+mgaKhgsS0EA7Ynb2AiTrXOagm2OSXJrfh6rxPpJRFNegMWlkAYkvUTIMsCTM9rjo2lxgpUrpKk1fUd0cL6Ya5HOB1WlhA7w3gAlcpoKCpuUsodGcAEsTeYk4wCIP+dZ34v40ek1KlWoqr2CD8wpqD0jB3YMxbEizznixl4uWv5M7uUtjLfGPxA3F8VUrlbQ4ChZnCgCfqYn76TUVB23/AEOp8QsnsBgA7bDc+N++oClJ6Zn+uu2kkqQ9DXlNMswChjHjMEjM+f8Awdbv4U4ErJ/GUlTGKbBTF43yQRAPnWU5CGpkEkN6iFckYLgR27Xb++tZyfiHAb+UP9ahMEWkLcGWPPePz1z+pk22kDNlajpRT8bcX/LY3CCBYzL1ZVSUQRIYsWZjiANfMaozgz7j9+2voPPfiGir8SCBUJFWiAMBVNnUD3LNcCR2Hvr5+qnyJjP9Y1o6SLjHdFMS2L+AqgMIGf6+w8H31veQ01NIMquGWpIdYJuiSloHyAQZJHfsRrD8tRCewYnEzjufbyNbjkbWqcMxkKEUtEOsVGkYzaok4EeTinVvYfP+07NNxXB06rCgpuZUpACIW8zUY++LIXv9BpPzN6CUeDd49BLqTF1uOZclYP4ytswYGYjGqOZVarhBTdrvVWlRK5YLJgmN7QACf+B17/qby2lTThaaswAUsxUKVkBFLRuZlAM+TknObArklfmYoJWfNDUAe5VgXSFJugTIE942nWw4KpKqWQG6CFOR5AIEY2nYY99YxVznz21r+U1FIhBsR1T4G09zgZ/zrf1C2OhhV2maNC9BKTIEVDiqm0g9QgNkEbTJjbVKcRcwq3NbTqGKhMsf5dSIGd7ifqdD8Fxheu16s/qAgEH5SFhAo7xgzj5ROm/JKNN2b1AXpWrYD2hPQwsZvJJn2HnXNarkxZYuMt9jP8cycQPQ4VELm5xVqGGAVrnYGJl2AA8Kp2EnQPBUmFMgkF1PUuIEdMCDHt4JnT9OS0qd60qXqH06qeqTLKzgLTKwRGDAB8udZ2kv8K9Th6pXpkypgx2kZ/DmN899aYSUo1E0dNJKVBlCifUUkhc/iGAM3HbMYiBOmnIeYy7BkFSoxuSDBUjDqSQQSBUkGN1+4SVnjcXNvduANoBnPj76Y8oSlVqohApkQq2lpcm5smDHifAGqTinF2N6mFqx/S9GqD6qKKOb0CGVZkBBEbNIb3OInSfi/hurTqmnKMvpesGn8MMYI7HG+2Rr3DcxqKtKkD6hdirDB3VVQHaCBiTgb6H43nbv6xqm2oy29EACnN5B2MRI77EapjU1sZMM5RdICpVjsJyIMbGfwkeO8e2pPxjKcAMtlsEZG8W+/fxk/TQqVxEZIB2EHP8A4mc6IRpKx5jfbbf37n2BjTqOjOEZqjX1uK4f+FoO3+sBTZwSLh2CqMTEXwezHzr1fg3qLULRT66VpgG1VhqxH/D5oA331luYcTR6Q9Eu3Uz1CZa6AFwMBVABA8HvrU8TWdQtC0moaNEDI2bJE7SD075wM6z5IuNNHNnCWNi/mnBml6dWmZVlNrD5hbANo7ZBEzrPfw6hXRCMrbKwYM9j2IjfJiR3On9biv5KUqgL1WcOrFZKggG3cdReRHgHxpanClBFRSHc91OIJEYxBK5P/ExMzpmNujdhn4kfq5GPBcppmmhPEOCVWRfTGYzjtrmlp4v/AG0UZexJ3HYnOvaNP5Qp4F6mG30Zy/hBUYKZlgbY7mDA/P8AvoajEiZiRd9JzrYch5MqLUqNTFeHVQklQskkk+TICx9+41uzZFCIuUkuTvwrSNOnWp+iXesspKgyBeCpByJtYH6Zxq7n3FOiVllabl1CpJBAUw1s+briYAhZjOrOP58Ep0lhJkVOkEFADAGcQQCud7idoGsdW40vfeSxc3MzZIM3EgzMwI+msmPG8knOSr5/wok5uwXiatzEkknyf0A8apAM6lZPy/saihg66K4GBFOmXZVCTI2E5iT32ka+hcPwNIK0UWF1IloyLl6e4kMGMztIB1nuS8EHS5UJK9LkACVfCySYB+vYe+tby3ivVSq0gs9J1gzaGzUO2QSSNtjHjXO6qeppeQnLJ8AtLmh4fg3Nen6nr1qq0kJ2uiKm0nZvqDtDaynxJzUVsW2kOSALhGFVVg7BVEeTjxpt8W8eC9NCFc0kHQCSA9Scb5ACoYPkDzrKc65i3EV6lZ8NUYsQO3YD7CNM6bGnU2gwj3KiTEgnIj3zv9dj+ei+Ep3uFGxMSDtPefbxoek5i6J7biMzA9pg6d8fQpUagpoxZ/xbQD3OPafO3vrRN1saoI0vw/WpimQVQvgqGnATY/LkAAiJ/TOo8zo1ENgK2fzHZl6mpWiWvI3g2r5uEd9K+HZqRaoAWC0tpkRgMG9urP1GtZz2nZw0mmC7girJuIRXIt8sbVtH2JOMc1xWuzLl069j53W5yFQ0VRGXuYA2GwxMefMDStakxJA3gwN/fTXnnMJQU0ppTDBS3St5IAwcCBImANJQATgwds7e+ddLFFabqhkFQ35ZB3GJ/wDO58a2PCiiSootVWbbzJBvysr2jvGCCPfWT5LUgADcZ8wZ2HYYn8/bW7+DuWgrWeqQArFRIvlkkBkM7A94z99ZOoXI3N/a5CeN4Wnw6LVFpM4gQWDsMKfNl+B3LeNZv4jo2cKa4ALeqEVmg3U3p5G/a/HfHjWq4rkoeklMFvSNQoB8xDhmUEHIEkhc4zPfWG4jhKnEOvB0ab1qdB3Zqii1nLZuYtgKALRtIE94FMMVd/KOfBbmURgYDfQHWk5eopqEm6R75LAT/XA++k9XhkQuDgrlQ3fqAtOBECZ91OBpvysgosCCAB3/APyPsMnWvM7idLA7NByWxWmoTAU+Ok7En2AOR5GjOYuUSlWpPKV1W3BA+ZXM5xBEQftpbwFa1pIuB3G4zt+hCn7+NMvidwaBSmxsDgqMQsqcCM4Z7QdsHzrBJLVuJ6yO6YJyriSaYcFEduIFMMASGsX1ATO8EkjzJ9tZ/wCIvhirQX+IZr0BVXLst4qQARbJwDtmYHtrQcv4V6lDh7giUxV9RmxcRKlRO8lVJkdvppV/1F4gMaIV0YMr1mVDMNUYsA/uFMZzv50/A6yUvcz47UqQJw9YVVDgNIbEgdvfbaJP+dEcJUZapZCyGSAQ0ETgwYPbERqvkXGhki0wvv8AYT75xn+2rlpgE5AExuMbwB9ox7ak9m1R1UtURpR50OHTh6yopdUKu5UAv+CCAfmHk5IIP0XUx6/FBkJPqEFGIOWG4tOOxzkQdWUeTesru1SxQoUXKLJkAXMSLQSwEjJJ8SdX8Py9XphiLMWKKLKCysCA0ZIIY3EbkL76XcVuuTnZoaZMTJWW90uW71GUlBhoMXLjbfU6TyxIJA3WO4iBMHvP9NF1uWU6dMBARVdYuz+IeoMSdlIB7yTpYUqKxDFOm24rmQyhljxhhP301VK6NODKmtIy4ejTdv5pKqoJWJy2CAI895/9PeOoFvRKMHYyWYlWLL0RMZt6SMbXDWaFWTH72wPt/fRPBk0p9KAxNxZlDEnEfNtHaM7+dJlBvey2bE5u0NeE4dmttbKywse1lalBIa4SSV6cH3/DBlz2tWqWtSQui/y6bgQFCn3k4JVZjJU7auZUqIjohFZBaUXZiyAF1mdptPjJ86L5bzo+m5BJdHhl8Awtp9pU/kM6pqfNGKMnjlaM87VpP9mx9oQj8td0dV4JUYq1dZUlTh9xg/h17V79P9m5dRDz+fkZz4e5ezMpIGAwJJiAQTgbHfPt9Ro3ieDrMBw8en6lQ1KkGZuwuAcAKJzv9tEcvVaXDoXkwpbpwYcwBPkCc/8AL21Rxjs3EBmYirUZ7SpICgC1APp/SfOr6nOfzsc+XO4iev6xT1mAKLF3c5FoPkKIAHbPnSlqfcd5P/jVvGG12CkkTCk4MdtsTGqEbW+MaWxpuNbHFaJ7f41eqDpBBWTnYYneTtrqEHtjfP3/ALae/BHDetxi+pDfy2cz3gR/fQyZNEXJ9icI0HAsPRAUtRVKTEuFBBZbR1gi4zcPs2guD5vUKVVppTQBWZgqwCgECW3mSBIyejaCdPua06aqlOsGZSq+oENt2w332C/l7DS1ed0qFRXFCVp0+gAgQSCANjIEvkycjXMxSUu3Jn/F9zB1eJJJY5diSxOZnfHv51VSUnb9/saYcz4pntFQi1SBaigADIhc+B30tZ4JCk2yYnxtn3jXVjujRv3CPRIJANpBAP3/AH+sae8Fwo9M1gjQbuqZJOB3ESN/vpVRoy2T2OPAw2DvmdbDlnLKtXhKpWoqpSFxS35jlv6fr9NZ809qDNuENSH3Khw7U2D/AMv00IaM3IyAjzIJzP8AuDDV3DulaswqkKsv0lgpYSxKr5wQJ/8A9O+s7xPENQIpqSHKlSw7qJVZzMjJ+p0Dzbn6isq1KcojKek2kxTsCzmFOCQMmDnOsEcbm1X3MVNsD+I24dUShSGVZnesSSSTgIMSQBHtk+cZuyYwJPbzPjXaham8yA2GkdpNwjxkavaoXMtkubj2lmJk/p2866sFoildmyMUlSDOT8I14WCM3SIxvnvsPtJPjW+4GnHCUXYsr1KrC+mbS3ViScR0EAew3nWT5bSiMAJOAN4g7nuTO/11oEZTRUIDLkMZ2GWNqjMCABIzv98HUZNyvUvTFLsafkPNQYpkqpoCQBn1CwFOkHJ7iFJ7beDqgUavD1FWnURTVi8BCwZ2brKqYPQpRQZg3SdtCcHxNKklUelDja2AvzFRPfa77NpLzPnZ4vjSRcqdYYEgmFEACMbAfSWIzGk4222Y1uJv+oy014lQqAVDTDVsqRc4u2URcAcnvIiIGgeSkhJDEzPTjBwBJ9wT+Wr/AIjdKSCmUD1mYl67b2r0qqrsNpJ3MDYY0DwVT+UW7gqD2kSAo/Mgn6Hzrofixqjf07rc0XCNCgkiSfw7dgI/In3jTHnnD2Ukq0jerKRU7GQxWCDjGRvmdJOA+QXdQ8HHe0HA7EA/b31qON4b1OHsLNIQEeGudvn74Ldo1klSluM6lvSn2BuS0fWtouWUrYGKi0gCZmRuFVgCJM1BMAaUD4XFMcT0eqPUNAMxgqf5ZVkyOvrzdiBHc60VTlDtTrVari2g3yL3aUqObjmCYHnB8nU/hLjFqU6lWpe0V0ZwTMuYSmR4CySft40YTcVsc7U+xl+a0KnCFfWWmtMkJTW4XdIBLMBPY9/xMO2dWC4kk0ytt2cdWcN9ztqv/qlzQ1ON9MgBaIhbQAZaCST32H20Lyzj/WDtGRaBLEZ7YH/GR+umyjcFM6XTzbjUmFNTuqBC1tzBTJPSZ2Pb/wBHTfmPCVaQLgKaIUbwrAsPTIGAR5MHeNIqLx0QIBDRuDCzmd/76N55zupVX1HwtUFbFMgLBEkEfNOf0nSnHdFOpi20+x7m7qHqNc6wYtpZNJFCqGOBugZpxmPB1n6fBqUVz6ijqmSpvm4UyBgjKQxPaY2y4o8S1OpVrnNMm1x+I+mVvHiGFw/+2l/P+HAX1QTDVrFGBCCmjgYxi+MeNOx7bfPsZY2tkdXpUT3EfcxmfrIHjRtGoFg+J/TMf5+o0r9IkUg0FQPUHk5MA/fTBKkATkAH+x/z+9qyR0ouxtTqPxDmmwULBggQVESxRu3v3gGd9C8xAR5WpezUyt4N0EMq9UHMwcdgNA1TIZT4tMYwd9G8tMMtMBVpFnJAUT8kb+1ojOJJ30vTW6M2TBVtBlPmiMAW4YOSJLy/UTu2HAzvsNe1HgfilhSQKggIoG20CO2u6q4y8v1MNS8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6728" y="4365104"/>
            <a:ext cx="3067119" cy="2285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9" name="Düz Ok Bağlayıcısı 18"/>
          <p:cNvCxnSpPr/>
          <p:nvPr/>
        </p:nvCxnSpPr>
        <p:spPr>
          <a:xfrm flipH="1">
            <a:off x="3131841" y="5507905"/>
            <a:ext cx="1722579" cy="8133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8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4" grpId="0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2716" y="936782"/>
            <a:ext cx="243306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er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0975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91158" y="2708920"/>
            <a:ext cx="193257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tan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768688" y="1385481"/>
            <a:ext cx="217146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er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220073" y="1375688"/>
            <a:ext cx="190276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tan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177773" y="4594775"/>
            <a:ext cx="399029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Er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tan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411760" y="1844824"/>
            <a:ext cx="2160240" cy="41539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051720" y="2374033"/>
            <a:ext cx="3323591" cy="11103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Düz Ok Bağlayıcısı 25"/>
          <p:cNvCxnSpPr/>
          <p:nvPr/>
        </p:nvCxnSpPr>
        <p:spPr>
          <a:xfrm>
            <a:off x="5220073" y="2374032"/>
            <a:ext cx="864095" cy="222074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919009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2716" y="936782"/>
            <a:ext cx="243306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0975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91158" y="2708920"/>
            <a:ext cx="193257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rol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768688" y="1385481"/>
            <a:ext cx="217146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911283" y="1354796"/>
            <a:ext cx="190276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rol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177773" y="4594775"/>
            <a:ext cx="399029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rol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737420" y="1772816"/>
            <a:ext cx="2834580" cy="48740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051720" y="2374033"/>
            <a:ext cx="3323591" cy="11103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Düz Ok Bağlayıcısı 25"/>
          <p:cNvCxnSpPr/>
          <p:nvPr/>
        </p:nvCxnSpPr>
        <p:spPr>
          <a:xfrm>
            <a:off x="5220073" y="2374032"/>
            <a:ext cx="864095" cy="222074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1032060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2716" y="936782"/>
            <a:ext cx="243306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il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0975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91158" y="2708920"/>
            <a:ext cx="193257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ter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768688" y="1385481"/>
            <a:ext cx="217146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il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988767" y="1354795"/>
            <a:ext cx="190276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ter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177773" y="4594775"/>
            <a:ext cx="399029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İl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ter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737420" y="1772816"/>
            <a:ext cx="2834580" cy="48740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051720" y="2374033"/>
            <a:ext cx="3323591" cy="11103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Düz Ok Bağlayıcısı 25"/>
          <p:cNvCxnSpPr/>
          <p:nvPr/>
        </p:nvCxnSpPr>
        <p:spPr>
          <a:xfrm>
            <a:off x="5220073" y="2374032"/>
            <a:ext cx="864095" cy="222074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9481486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4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2716" y="936782"/>
            <a:ext cx="243306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ra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0975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91158" y="2708920"/>
            <a:ext cx="193257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na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768688" y="1385481"/>
            <a:ext cx="217146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ra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220073" y="1370647"/>
            <a:ext cx="190276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na</a:t>
            </a:r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177773" y="4594775"/>
            <a:ext cx="399029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Ra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na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737420" y="1772816"/>
            <a:ext cx="2546548" cy="48740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051720" y="2374033"/>
            <a:ext cx="3323591" cy="11103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Düz Ok Bağlayıcısı 25"/>
          <p:cNvCxnSpPr/>
          <p:nvPr/>
        </p:nvCxnSpPr>
        <p:spPr>
          <a:xfrm>
            <a:off x="5220073" y="2374032"/>
            <a:ext cx="864095" cy="222074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2503582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4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2716" y="936782"/>
            <a:ext cx="243306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te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0975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91158" y="2708920"/>
            <a:ext cx="193257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re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768688" y="1385481"/>
            <a:ext cx="217146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te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854420" y="1370647"/>
            <a:ext cx="190276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re 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177773" y="4594775"/>
            <a:ext cx="399029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te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re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737420" y="1772816"/>
            <a:ext cx="2834580" cy="48740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737420" y="2374033"/>
            <a:ext cx="3637891" cy="11103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Düz Ok Bağlayıcısı 25"/>
          <p:cNvCxnSpPr/>
          <p:nvPr/>
        </p:nvCxnSpPr>
        <p:spPr>
          <a:xfrm>
            <a:off x="5220073" y="2374032"/>
            <a:ext cx="864095" cy="222074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H="1" flipV="1">
            <a:off x="3768688" y="5256495"/>
            <a:ext cx="1307368" cy="11672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9218" name="Picture 2" descr="http://www.tr.all.biz/img/tr/catalog/188739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1158" y="3931485"/>
            <a:ext cx="3444738" cy="2876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932156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8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4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2716" y="936782"/>
            <a:ext cx="243306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to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0975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91158" y="2708920"/>
            <a:ext cx="193257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ner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768688" y="1385481"/>
            <a:ext cx="217146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to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233393" y="1370647"/>
            <a:ext cx="190276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ner</a:t>
            </a:r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177773" y="4594775"/>
            <a:ext cx="399029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to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ner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737420" y="1772816"/>
            <a:ext cx="2834580" cy="48740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737420" y="2374033"/>
            <a:ext cx="3637891" cy="11103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Düz Ok Bağlayıcısı 25"/>
          <p:cNvCxnSpPr/>
          <p:nvPr/>
        </p:nvCxnSpPr>
        <p:spPr>
          <a:xfrm>
            <a:off x="5220073" y="2374032"/>
            <a:ext cx="864095" cy="222074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H="1" flipV="1">
            <a:off x="3556365" y="5256494"/>
            <a:ext cx="1307368" cy="11672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4338" name="Picture 2" descr="https://encrypted-tbn2.gstatic.com/images?q=tbn:ANd9GcSRNMbvGXHVsKjqWBZf8-wSSj7Gj8-8OObUinoSLY5uBfek0Z8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2717" y="4149081"/>
            <a:ext cx="3297156" cy="2573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385373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8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4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2716" y="936782"/>
            <a:ext cx="243306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ter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0975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91158" y="2708920"/>
            <a:ext cx="193257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li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768688" y="1385481"/>
            <a:ext cx="217146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ter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988767" y="1354798"/>
            <a:ext cx="190276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li</a:t>
            </a:r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177773" y="4594775"/>
            <a:ext cx="399029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ter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li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737420" y="1772816"/>
            <a:ext cx="2834580" cy="48740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737420" y="2374033"/>
            <a:ext cx="3637891" cy="11103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Düz Ok Bağlayıcısı 25"/>
          <p:cNvCxnSpPr/>
          <p:nvPr/>
        </p:nvCxnSpPr>
        <p:spPr>
          <a:xfrm>
            <a:off x="5220073" y="2374032"/>
            <a:ext cx="864095" cy="222074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H="1">
            <a:off x="3556365" y="5377536"/>
            <a:ext cx="1432402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026" name="Picture 2" descr="http://images.clipartlogo.com/files/ss/original/780/78077194/an-image-of-the-face-of-a-hot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4032359"/>
            <a:ext cx="3354474" cy="2690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97840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8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4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2716" y="936782"/>
            <a:ext cx="243306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lit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0975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91158" y="2708920"/>
            <a:ext cx="193257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re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768688" y="1385481"/>
            <a:ext cx="217146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lit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988767" y="1354798"/>
            <a:ext cx="190276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re 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177773" y="4594775"/>
            <a:ext cx="399029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lit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re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737420" y="1772816"/>
            <a:ext cx="2834580" cy="48740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737420" y="2374033"/>
            <a:ext cx="3637891" cy="11103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Düz Ok Bağlayıcısı 25"/>
          <p:cNvCxnSpPr/>
          <p:nvPr/>
        </p:nvCxnSpPr>
        <p:spPr>
          <a:xfrm>
            <a:off x="5220073" y="2374032"/>
            <a:ext cx="864095" cy="222074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H="1" flipV="1">
            <a:off x="3556365" y="5256494"/>
            <a:ext cx="1307368" cy="11672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AutoShape 2" descr="data:image/jpeg;base64,/9j/4AAQSkZJRgABAQAAAQABAAD/2wCEAAkGBw8PEA8PDw8PEA8QDw8PDw8PDQ8QDw8PFBEYFhQUFBQYHCggGBolGxQUITEhJSkrLi4uFx8zODMsNygtLisBCgoKDg0OFxAQGjclHBwsLCwsLCwsNCssLCwsLCwsLCwsLCwsLCwsLDQsNCwsLCwsLCwsLCwsKywsLDcrLCsrK//AABEIANQA1AMBIgACEQEDEQH/xAAbAAEAAwEBAQEAAAAAAAAAAAAAAgMEAQUGB//EADcQAAIBAgQDBQYFBAMBAAAAAAABAgMRBBIhMUFRcRMiMmGBBUKRobHBIzNSctEUYoLhkvDxU//EABcBAQEBAQAAAAAAAAAAAAAAAAABAgP/xAAeEQEBAQADAAIDAAAAAAAAAAAAAREhMYESQQJhcf/aAAwDAQACEQMRAD8A/cTh0AcOnDoAEZzS1bSXNuxiq+1aS2bk/wC1afEDeLnkz9qS4RS6u5lqe0Kr963RID6A4fMvE1HvOf8AyYzN7tvrJjB9NdDMua+J8zZElFckXE19JmXNfEXPn1FckSjEYa98HjKUub+LJRqyXvP4jDXrA8yOIn+r4pMvhi3xSfyGGtoKI4hPg0XJkV0AAAAAAAAHDoA4dAHDPiazWkUr83sv5NJRXhx4bP8AkDy5YPO81Wbm+XhiuiLI4Kn+n5statoSiVFEsDHg5L5lFT2c+El6xaPRIsivJeBmuMX0f8klhKi4fBo9FsXKjzXQn+lklSlyZ6BKJRgUHyZNRfI1tnLjTGdJ8iSizVFkZk0xRGDLI0wiaJauLIUk1qy2MmklbbTVkI7FFSg22/uQa+0l+lf8jnaS4x+DMMqEv+s4pyp343VtSj0qdVS234p7lh5tKo5a+8tU+fNM9CErpPmBIAAAAAAAA40dAGKtDhy280Vo2V4XV+KMLfIotIsIMIwVqFftJyjUWRpZYbZWotPrrY6lWT30uv07cUbDhrWPiooyqaZuTvot9La/E1R2KySJWlWInJOOVXWubTVLT/fwKoVKmdpq0E5WeV6rS2vxNMrlCrxbyqSb10vrpuDEcbLEadhl8E75o3vPTJx0965ZQ7TXO76Ky0snxtb0LYyWivq02l5K1/qdZN4XOdciSIxOsypXqNJW3uj0Mq5Hm1fd6r6nqARyLkZ8VBbc07ehqM+J3j0l9Cjz8G9fU9aC0R5OC3PXiB0AAAAAAAAAAcPOxUcslyl9eJ6Rj9oruxfKS+YFVzjI3ONlRK5VWcrd3e6vpfTiJ1FFNt2SV2+SK67ul3rap3zNXS1LEqqFatms4Jxs/LVJW14a3GLrTdOadPLeNm+1g7K6KaVOrmT7VSjZ21za5VZ247f9uV+0YSytTnCTsrP+mkpLVbTUnlOkk1zvTe8PTTdoRVnwXmV08NCMnNeJ5uPN3eh2WHV/FU0f/wBZ8+uojQSnnu72krcHd3+Rj108abxTTe9rLo2vvYlJlNTDxlZybWjitbat39XoShDLGMb3tFK+17LcyqcSVyCOxMqnPeH7o/U9I863fh1R6IgGXFvXpCX2NRjxj8X7PqyjLgFqeqjzPZ6PTA6AAAAAAAAAABl9o+D/ACj9TUZseu4/T6gYjjCIsqOTV01rZpp20epTiqcZR7zaSa1XS33L2VVpJRd1dafUsqVjw9GkpXhO7lFqyduC1T4cCeKotRkk6z037ROK1W6e5XRlQurRto99VbKr356EMV2WVun2K00XZyUnK62a2+B1nbnenoOnK/5jeu2SJXTpSU3Jy7rTtG70ea/0LL1L96NNa62nJv5xK6DqZnnSy622/Vp8jm6LqlByd77Qskt73v08vUsV7K+9lfrxKK8Kjd4OyjG6Wms7v7ehfrZX3srrzJelnaSZ2BFEoGVWw8cPX6HoHn0fzF0ZvA6Ycb7/AO2KNx52Pek+sV8gOez1oeijB7PWhvA6AAAOHQAAAAAAUY38uXQvKsUu5L9r+gHmojI7HYixCuXIVZNLu6vT66nK1VQV3texGsm4tRlZu1n6moypp1KmdJ048bSSs/CuPAY2pUcJPLVSsrpVKbi9VuKNOsmryi1rfW/DTrqU+0Hp+I6LlZW7k8/iXh1Ok7c7039rK+tNpX3zwdvPcpo1pubUoWik7PXdSsvkWdum7WnvxpySKaGMU5SilZxu97+84/Yx4362Qk8zVu7kTTt71+fQ62Yq+KlCdlHuxUXN+TT08tlqbJbksalSROG5VFlkNzKr8N+Z/i/sbzBg/wAyXlH7m8AeZj3pL96+h6Z5WPen+bAvwGxuMeB2NgAAAAAAAAAAACFZXi+j+hMjLZ9APIp7LojkizBwzWXkVSEKrqQUtGrrkZ5UIxgot2jHjbTivuaGVYiSUXdXWia6s3KzWbCxp5+5VTclZJb7Lb0sSxueMJd6q42V3+HkXeW70Zmw1XDuaSg07SevhSyq/HXQliXSt3Ox93RqSlfMtjp9uW8PSdeF7Z4tt2XeWpXTxMZScU3dJvbzsXSWr048iiChd5ct+Nt93v8AM58OpUxWWWVp20u7aap2t8GaWzJVqwTyu15Wv9tRSrXqVIfpjB+sr6/IlhrZEtp7lMS2luYaaMCu9PpFfU3mPDNRdRtpJ5dW7cCcsZDg3L9q+5RoPIxr0j5yl9TVOtOWiWVc29f9GLFSu4xW0fqQehgtjUUYWNkaCjh0AAAAAAAAAAAcA8vAys+mYpmSho5eTl9SMhCq2VVm7PKrvla9yyRVXUnF5XaWln6mozWWFWWdXpJeLvKNn4U/9HMbOThK6qpWSa7mVrMt2dp9upJSyuOt9uWnzK8fFuDcowT0s41nfxLZWVzpM2Od3K29hBO6jazutZfyco4eMLuKavvr5t/VsKlZ+Oo9eM9H10KcNhckpSzuV76NbXk39zPrfi2vh4zTUr62bs9Vba3IjRi+1qyaSzKnqmryavf4XLIwScnxla+nJaGbBv8AGxHJdjx45X/on0PSiXUHqUwLaJzbWV6sFa6bfkilYpvww9XqalSU7SWpbDC+hFYmqkt3ZciyhhrNP4G6NBIsjFLZFRynGyJnDpQAAAAEAAFAAADjOnAPIa78/wB0iEi2a/En1+xVIQVSRnrUm4qKla3Hys0aJEGajNZKMJZr9opRa0Sd7afMpx8Z5WnJN6Wbw7fvL3k9CVChRTjklrZ2V/7f4I46k4wdlVltr2mniW92dJ3GL01rtL6um1d3tGSfzZGjGak3J922ivezu/sS7SV/A1d6vNHQrw9So5SUopRS7rs1d3ZlpKrTlmUovZrR/o0zL5MYWnaVWVvFONnzSjZfc5Uc1JNWy3yteTtr13NESW8K0UvsycNn0IUeP7WTprRnNts9lrudZSfzNpl9nL8OPq/maioAAAAAAAAAAAAAAAAHDoA8qt+bP0+hTIuxX5sukSmQFUiJJkGVlgozotrKrOz3Wlsv8FGLp0krwjRt3dVO0k8y2S3NFDFQm1+Hlb42V/Dfl6FeNrJrSSXh0dGWZ95bS0sdZ2xcxr/qablZTjduyV9bnKOIjNuKvdatNW4tfZl7b133ZVSya5Ml7K+W17cL29TDaEsSlNQa8Typ/wB2jt0szUQilLk8r62kvvqTRmrF9Hj+0sh4ZFdLZ9C33JGWm/Ar8OHQvPJo42UUlwSSLo+0OcfmVHoAywxsH5GiFRPZgSAAAAAAAAAAAAAAAB5WO/N/xj9WVTRf7S/Mj+z7lWIVn6IDNVjdNc00Zk55NbOWuytfezt6I1tBUyypjz6Neo5ZZwsrN5knq7bIqxtWTi9K0V3U1aOV95bs1YdVrpVIpaatNWvbrzKvaFGTg3kkrZdVWvBd5auNldHSWfJiy4t/p45r966f65W+FxQwsYNtbyST24f+l6oTvrUg1fVKk02vJ5tCOEw9RZu0mpK6y66rnfReRjeO2s/SdOKV7cW2+pJIhh8JKMptSThLvJbNTbbZdkZmtOwLZ6U31IU+PoWV/wAv1IrOtgAaAlGbWzIgI9HDYy+kt+ZsPCPbovuroQTOHQAAAAAAAAAAAHne0134ftl9URxEdv2ou9oU28sv03T9bfwQrrSL/tRBlOpA7EDFh6FWNlOeZW4tvh5mX2itLzWHlJZcu6qWzrwpm6GGlFq07q23DbqY/aEnGNp1YvWFr0LO2dbSvZHWXaxem7tG3bs5q73eWy66lOAxFSfaZ6eTK4qPi7299zQ8RBytnhdtpLPG76K53D1VUipRd4tNrhx5HPxuf1Rhq03OtTnFJQacJX8cZN204bGq5lweNjVdWCupUZ5Jrgm27NPzymkn5dr+KSVyWJ/LXUiizFruQXm2RWUAG0AX0sLOXCy5s3UMLGGu75siM2GwbdnLRcuLPRQOgADgHQAAAAAAAAABxq5lq0Hw1XzNZwDzJUjii0em4p7kOxXC66EV4v8ARRjLMrrfj5WIzw11Z1Kji7Xi5Rs7NPl5Htyo34/JFbwvT4F+VTI8+y5L4IUIxgssUoxWiS2R6H9L0+B3+l8/kTlZjzskc0pqKzSSUpJayUb5b9Lv4klB8jf/AEvm/gjqwseN31YynDz20t3ryQcKk7d12W3BI9WFKK2SXoSEg86n7PfvSt5LU2UsNGOy15vVlp0qAAAAAAAAAAIAAKAAAAAAAAAAAAAAAAAAAAAAAAAAAAAAAAAAIP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2716" y="4032359"/>
            <a:ext cx="3031993" cy="2690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9202833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8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4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2716" y="936782"/>
            <a:ext cx="243306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or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0975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91158" y="2708920"/>
            <a:ext cx="193257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768688" y="1385481"/>
            <a:ext cx="217146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or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988767" y="1354798"/>
            <a:ext cx="190276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 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177773" y="4594775"/>
            <a:ext cx="399029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or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737420" y="1772816"/>
            <a:ext cx="2834580" cy="48740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737420" y="2374033"/>
            <a:ext cx="3637891" cy="11103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Düz Ok Bağlayıcısı 25"/>
          <p:cNvCxnSpPr/>
          <p:nvPr/>
        </p:nvCxnSpPr>
        <p:spPr>
          <a:xfrm>
            <a:off x="5220073" y="2374032"/>
            <a:ext cx="864095" cy="222074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2782481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4" grpId="0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2716" y="936782"/>
            <a:ext cx="243306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tor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0975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91158" y="2708920"/>
            <a:ext cx="193257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na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768688" y="1385481"/>
            <a:ext cx="217146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tor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344210" y="1354796"/>
            <a:ext cx="190276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na</a:t>
            </a:r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177773" y="4594775"/>
            <a:ext cx="399029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tor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na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737420" y="1772816"/>
            <a:ext cx="2834580" cy="48740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737420" y="2374033"/>
            <a:ext cx="3637891" cy="11103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Düz Ok Bağlayıcısı 25"/>
          <p:cNvCxnSpPr/>
          <p:nvPr/>
        </p:nvCxnSpPr>
        <p:spPr>
          <a:xfrm>
            <a:off x="5220073" y="2374032"/>
            <a:ext cx="864095" cy="222074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H="1" flipV="1">
            <a:off x="3556365" y="5256494"/>
            <a:ext cx="1307368" cy="11672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" name="Picture 2" descr="https://encrypted-tbn1.gstatic.com/images?q=tbn:ANd9GcQlp4fnSu5M9qVxXilsQq_COoGJPawdGDjwcsCmT4bxV5lrVId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1158" y="4293095"/>
            <a:ext cx="3365207" cy="2429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105335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4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2716" y="936782"/>
            <a:ext cx="19290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li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0975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91158" y="2708920"/>
            <a:ext cx="160662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ra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768688" y="1385481"/>
            <a:ext cx="217146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li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117503" y="1375692"/>
            <a:ext cx="160662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ra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177773" y="4594775"/>
            <a:ext cx="399029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li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ra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551298" y="1916832"/>
            <a:ext cx="2876686" cy="34338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551298" y="2374032"/>
            <a:ext cx="3824013" cy="11989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Düz Ok Bağlayıcısı 25"/>
          <p:cNvCxnSpPr/>
          <p:nvPr/>
        </p:nvCxnSpPr>
        <p:spPr>
          <a:xfrm>
            <a:off x="5220073" y="2374032"/>
            <a:ext cx="864095" cy="199107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2050" name="Picture 2" descr="http://www.muratguler.net/wp-content/uploads/2012/01/lir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4032360"/>
            <a:ext cx="3173760" cy="2537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21" name="Düz Ok Bağlayıcısı 20"/>
          <p:cNvCxnSpPr/>
          <p:nvPr/>
        </p:nvCxnSpPr>
        <p:spPr>
          <a:xfrm flipH="1">
            <a:off x="3419872" y="5256494"/>
            <a:ext cx="1800201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3046089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8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4" grpId="0"/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2716" y="936782"/>
            <a:ext cx="243306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ti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0975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91158" y="2708920"/>
            <a:ext cx="193257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re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768688" y="1385481"/>
            <a:ext cx="217146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ti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868669" y="1354796"/>
            <a:ext cx="190276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re 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177773" y="4594775"/>
            <a:ext cx="399029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ti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re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737420" y="1772816"/>
            <a:ext cx="2834580" cy="48740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737420" y="2374033"/>
            <a:ext cx="3637891" cy="11103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Düz Ok Bağlayıcısı 25"/>
          <p:cNvCxnSpPr/>
          <p:nvPr/>
        </p:nvCxnSpPr>
        <p:spPr>
          <a:xfrm>
            <a:off x="5220073" y="2374032"/>
            <a:ext cx="864095" cy="222074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>
            <a:endCxn id="15" idx="1"/>
          </p:cNvCxnSpPr>
          <p:nvPr/>
        </p:nvCxnSpPr>
        <p:spPr>
          <a:xfrm flipH="1" flipV="1">
            <a:off x="4177773" y="5256495"/>
            <a:ext cx="1042300" cy="583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122" name="Picture 2" descr="http://www.ipekyoluuzerindetire.com/tr/images/anasayfa/tire-konaklari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7" y="3789040"/>
            <a:ext cx="4112375" cy="3068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69078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8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4" grpId="0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2716" y="936782"/>
            <a:ext cx="243306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na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0975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91158" y="2708920"/>
            <a:ext cx="193257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ra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768688" y="1385481"/>
            <a:ext cx="217146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na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220073" y="1385479"/>
            <a:ext cx="190276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ra</a:t>
            </a:r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177773" y="4594775"/>
            <a:ext cx="399029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na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ra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737420" y="1772816"/>
            <a:ext cx="2834580" cy="48740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737420" y="2374033"/>
            <a:ext cx="3637891" cy="11103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Düz Ok Bağlayıcısı 25"/>
          <p:cNvCxnSpPr/>
          <p:nvPr/>
        </p:nvCxnSpPr>
        <p:spPr>
          <a:xfrm>
            <a:off x="5220073" y="2374032"/>
            <a:ext cx="864095" cy="222074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H="1" flipV="1">
            <a:off x="3556365" y="5256494"/>
            <a:ext cx="1307368" cy="11672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AutoShape 2" descr="data:image/jpeg;base64,/9j/4AAQSkZJRgABAQAAAQABAAD/2wCEAAkGBxQSEhQUEhQUFRUVFBgXFBgUFxUXFRYXFhUXFxgUFxUYHCggGBolHBQVIjEhJSkrLi4uFx8zODMsNygtLisBCgoKDg0OGBAQFywcHBwsLCwsLCwrLCwsLCwsLCwsLCwsLCwsLCwsLCwsKywrLCwsNyssNyssKys3KzcrKywrLP/AABEIAPsAyAMBIgACEQEDEQH/xAAcAAABBAMBAAAAAAAAAAAAAAAABAUGBwECAwj/xABHEAACAAMEBQcKAwcDAwUAAAABAgADEQQSITEFBhNBUQciMmFxcpEWQoGSobGys8HTk9LwFCMzUmKC0XOi4UNjwiQ0VIPx/8QAGQEBAQEBAQEAAAAAAAAAAAAAAAECAwQF/8QAHhEBAQACAwEBAQEAAAAAAAAAAAECEQMSMSEEQTL/2gAMAwEAAhEDEQA/ALdt9tEsVNMq4kAYCpJJyFIZX1i7vry/zQa0N8L/AC2iWxq0RDyj7vry/wA0HlH3fXl/miXwRN0RDyj7vry/zQeUfd9eX+aJfBDdEQ8o+768v80HlJ3fXl/miXmE1utiSkaZMYKiirMTQAQ7GkZ8pO768v8ANB5Sd315f5oYtJcok2Y1yxSx1POzNN4QZek4iHbVDXlLSwk2ikq0bhXmTKZlDx4rujE5Zbp2v585j2sd/KTs9eX+aDyj6l9eX+aJYrRvWN9nFEPKPu+vL/NB5R9315f5ol8EN0RDyj6l9eX+aDyj6l9eX+aJcYBDdER8o+pfXl/mg8o+768v80S+CG6Ih5R9315f5oPKPu+vL/NEvghuiIeUfd9eX+aDyj7vry/zRL4IboiHlH3fXl/mjZNYxvugdby/zRLY0n9Fu6fdDdCGx2oOIIZ9VnqG77fEYI2jjrTu7r/LaJfEQ1p3d1/ltEvjF9UQQQRAQQRgwATFW8tukEEqzydoQ7TL+zB6SKOkw4A5dcTHXPTzWOzvMlyWmvQ3FGRPX2Z0imdFat2jSMu16StTMzXDsWNQGcfyLulquA4muecZym468Fk5MdkWj5xGIOII38McT2xILToibaEExEJrQ1QgMDuZcqUiEJbrr3FoXI31oK8ab4zpC22yYyyWvVu828aLQnpKow9Jxjx4cV3dvsfq58Z/n6ujU/WyapWz28Y5S54oVbqm0P7txWlTgeoxYCmPJtu0aZaqz0ZixVlTAtSpYh0NDSm/HH0xefJhro1slFbT/FlkKHugK4p/MDS9xFF3Zx7Jfj4uf27kWFBGoMZJjTDMEINJaXkWdb0+bLlj+tgK9gOccNEaw2W1My2efKmlQCwRgSAciRAO0EagxtAEEEEAQQQQBGk/ot3T7o3jSf0W7p90BF9Vcm77fEYINVcm77fEYI6RHPWnd3X+W0S+IhrTu7r/AC2iXxi+qIIIIgIwYzGCYDhabKrjniox9opHKZY12RlABVuFaLuqKYD0wrJiO67a1StHWfazBeZjdloDQu3buA3ndA2qqRqVJsk6btHMwI4oA3Nd2YXbwGJuYVBJBPZG+l9Hu1oUy1AKAXTMCsG3MLpFKdWIiGaZ11nz5s2bKogehKqKhAooLp/Vd8cLJrrOQSgazWlvUFuldIoUrw/xHnzwyv2PXhyY61Ug1+0OJMiU6hUZpgRbgC5LUioxIArj1nqjOgUmWdjMY0RFRJYTBXMzoKAc2rzj2V6o4636Ta3/ALK0miKiMSHJwdqXj2UApGugts1tkSpzXls0h5lAcKlDdNOOKiNY42alZuU3dLT09yq2OQv7pttMu1u4qFrjRjT3RVml+VfSM/ATFlLU4SVu1G4FiS3gREU0wtJp34A+Ir9YRSxiAcBxjs8xfbNJzZzX5rlm6zWtN1cz6a9sSbkt01+y6QkknmTDsnxwAmMACePPudlTEPMkqcf+CNxhRY0q6jHGowzBIIBHpiwev1jeKH0TyxWlAFnJKmFeaaK6Gq82tQWrWkSaw8rytQtZq8bk1Kj0TLsNJtaUEQmycpVkbprOl9ssuvbel1Hth+0XrLZLQaSbRKcnIBhex/pOMQPEEaiNoKI0n9Fu6fdG8aT+i3dPugIvqrk3fb4jBBqrk3fb4jBHSI5607u6/wAtol8RDWnd3X+W0S+MX1RBBBEBGGjMYMA0aa0utmaUZrKkpmIaY3RU05qk+bU74p/lq0rIt02yyLLNE11Z9pszVVDUBJbjh4Ui8bVZUmKVmKrqRQqwBB7QYovXyx2axz5v7PJSUBRKIKYKLzntLMPQIzldRrCbpin6NxuIZKKopeVSC27nDKsbeSFnWQ815vPxpdwx3YbxDW+mAFplXEnthq0hpN5hpUgDACuf/HXHGdtvRlcdFFjchkBOGWGP6r74mGpskkWy0sKM1JQ6qLeYeiir6IgujrOz1a9dlpWrcT/KDwrFoaM0ebNo6UpwaYrTWBz/AHp5vsI7I6z7XG+K11jl/wDqXHAKP9iw2AbsjD5rSlLTMPEgeqq/5hlpVjHRisLNOR4+mO1nm3WDDGhBjayzrtWCqWrQEgGnGgMOFnmpNIvBUmDI3ea3UR15RYzSHSyXZpIqA9HFODDEeMJNuK5jxA8axP8AQX7ObXZzaZKOofZTUmVYIJpCq68QHu45AFovexat2SVhLs0hcN0tPqIuXxI8sWITiaylnnuI7A+ylIsXkv1dmm2WebMs8+WJYbGYpCYAlaXsQSYvWXJC4KAB1AAeyNyIztphBG8agRtEBGk/ot3T7o3jSf0W7p90BF9Vcm77fEYINVcm77fEYI6RHPWnd3X+W0S+IhrTu7r/AC2iXxi+qIIIIgIwYzAYBHpS0GXJdxmFw7ch74q/lF1EnWiWJtlN6aFpNlsQNqafxFJODbqZUiydYv8A200jchPqkN9I0kuHUNuZQR/cK+4xLG8Xl59WbWJqSZkmZLdyFW+ACxPA1ow9MJ9L6PaQ7SyuK9PHE0POAOVK7hHpHWCbIVZU+0ALsXJRjmPNwA6VQcopfXpVeY06WaqznHqO+n6yhIW6IdVNHtap0mWRRWagReiqLi7HiboOPGkWXp6aHmlRkpCgbubziB4HwiJ6g2kWKy2m3TBUgiz2dMi7EK73a9q1PBTDxZLUGRptagS5j1PZ78TXrhjDKq01hm1nPvxb2sfoBDbLGEddJPVz3qeGH0McaRpisoKAdYrGwJ9IyjINVpvBPgY1ih0FtWYgScWUgECYN1RvO8Y+zjHoHUDXNLZLWXMKi0KgvAdGaAMZss7xlVc1rjHmuFmjNINJcMrMKEGqkhlK5MrDI8SM94MPUeug0azplIrXUnlKWaFl2tkDHBJ64S3JyWYP+k/sOeGUTe1zSWrQ4bv89cZU5y5ld1I6Q1DSIXpUA6zDjKmAio3xFdI0n9Fu6fdG8aT+i3dPuioi+quTd9viMEGquTd9viMEdIjnrTu7r/LaJfEQ1p3d1/ltEvjF9UQQQRARgmAwh0rpJZMsuQWOSquLOxyVRxJ8IBPrFaaWdwMXmDZoN5Z8KeFT6IwgEtAB5iADsRafSEH/AKlpizXSVzUKhFmPUFiL2LKFLYXd3bCLyhWcz2eXLmLPFQyzVoktSKbUzFJVlFfNJJOHGDUOU7RaTSrPVqAXQ2S4V+ucRHXTUuSZU2ZIpKa4zvL816ZlVzR6kUpgaioxBicSpAAAbnUAHh1ZCsNM3RcqZay6qA6y1E18mJBJloOzpHsl8IRbNmPVTU1FkWcWxFLS5d2XJY3kl3+dMmN/NOckknJRQDIktetWr8rR9lm7NmpaJipLVsbgqXcBsyLoPgIk+mdYVkvc2Ymojy0msSQy7RguBAoWFQab69UQ7lUt61lIrEqsuZNx3Em4p8L0MLKWKenmrekmCNEGfhHQRXNzmCMB6Z49cbVqeqMNLgMiYI2r+vpHIpDzqhoEW6f+z7XZTHQmQXFUZ1oTLfhVbxBFcoKb5M8rW6cxQ1xFN4IyI6osvUflDuDY2quxBCy2BLPLwwWmby+oYqOyIFrBq/abC9y1SjLqea1ay2HEOMG7MD1Rw0QqzJgDVONUGPT3DDOpphFR6An2tJpWZKdZiEAqy85SN5Bxr4xJ9FzarUH0RFtX9D/s8lFwLUrNrTF2xbHqwHoiTaL3CMNHhDGJ/Rbun3RlYxP6Ld0+6KiL6q5N32+IwQaq5N32+IwR0iOetO7uv8tol8RDWnd3X+W0S+MX1RBBGDEGHyisNZtc0s1snBpTTWllUGIRFW6rYM2ZJfGg80AxL9c9ZpdgszTXPOoRLXezUww4DeY89ppBJ04l5p5zElnDCpqedjvOdOuM5VvD1bVn5S5dL02zzUWnSRkmAdZUc72Q46j26TPNpnSWVqz7vNNSstUFzAbjeJitVAWW4BBAyPGowII3RGFtryWLSWeWWYgmWxUkHGhp0hnnx4xyx5LZXpnB2skr0dpVJuyOxmLKfA33W8AoNXwGRu1x47jFe6xz7XJaTbpUppks0mPQ0oDU3WC15hUgVI3RBU1ntcqXMVbRNoUZSGa+pDCnn1O/jC0cqNreWspVlS0uqpKJU3aUpieFR6Y123DL8ueOWjhprWpZ8yXNmoZLuysEYMQEl1CEvgHF41yPSphSG3lJ0mjz32TKyqkqUrDI0BZj7TEYt+kGWYKM1VYEbwCDUXVOCgYYLhCa3W1pvOYirMWNMP6cuGEXjc+bC4kirSNXaN45zI6vOzJjcxohjeEGBl6IW6Im3J0tgSrK4ZGHmsDVT4jKEmyop4qbp9GR9IhVYbC8w1WlARWuWGPjGtI9Q6Dt0u3WVHdFYMKTEYBgrgUZSDwPsIiNaV1OsCTBOSRLlOjXgy1ABG+7WmHUIjnJzpkybRsWP7u0YU3Cb5p7T0T6OESvW2UzKSrDEUpT0+MZymlxuzTaNNFcFmXwRw+vGFugbdMqGJwr+hERaYBxBByGUS7V8jm8DGY3U/kvUA8YzP6Ld0+6CTkKQT+i3dPuisIvqrk3fb4jBBqrk3fb4jBHSI5607u6/wAtol8RDWnd3X+W0S+MX1RGDGTGjHCIKE5eLZftkqWGBEuVQLvV2NSTwqCvhFc3amtMSMxl4b4ddPpOn2q0TmRmvzXNRUgCpu034Cg9ENkolMhjmBxI80frdFmt6PsOuirUzMslA7GYQoC841OC+k8OvdDtr1q7MsTWYTKBpku8QOipDUKXsmORif8AJBqQZI/bbR/EmAmWpGKB83PaMAN0N/L3av3lhk8TMfwokYzxn8d+HkveK0xIYcTvhvsZCiuZqfZlDkqijVzD/UQwm1AArlicfTHLGbfR5c5jnNlNptBrkOdQmMzMAvd+rQlmWhBS7iabxHWXMvKOz6n/ADHXCaeDnzmUa41jWbnHQxpMz9AjpXmaqY7UjhHZDURIFhp+7dug42cztGCtD1ZLI8mXNxBwvKRlgN4hr0agmS5stuFRDnoi0X5YlsRfDbM9YpUMR2RuXUtZ1crJEs5NtII1tlGau4ohrgs18mp2YDgTEx1ulPzjUgrXM0wOOHGK00MzrOkbHnTNooWgoSwm3VrX048IvTWHRwnSyCFPNNN9OwxxmVv11uPX4p6U3OpWvCJ7q5YHYBsbu6sQCdIMidQ7sBwzixtTNNB/3Z3ZCLCptZUKgAxvP6Ld0+6BBBP6Ld0+6Kwi+quTd9viMEGquTd9viMEdIjnrTu7r/LaJfEQ1p3d1/ltEvjF9Vgwi0vaxKkzZh8yWzeANBC0xWmvmsE+/Ms6KNkoBmECrFRdzNcAWKigBMZtWTdQCzzTe3k9e+pr9TCnVrQ0iZpSzrOAuGpunIuFvIvZUemsddvLu3seaKsaEUqAVx6waiI0dKibMDISCMUZa3qqapdAFS9aDKOGO+z1cmuj04gwFMurLDLDhFM8v8gifYJm794npqGi2NAz5j2eS09bs1pamYtKUalThu7IgfL3YC9ilTBnKnCn960+kd748uN1Yp0MavXiT7K/SI9bEuu44MffDpZbeGV64MR44UhFbZV+aQM3AYdpH/7HPjlle79ecyxlhABC2xYq1N2NOrefdCS7x3fQ4x30faNm6tmAecOKnMeEdY8DuwqD1xzNaCucLLZKCuQMV6SnipxB+kJpikxqjkTHSX/iHLVzQ37XapNm2gRpr3a0rdwJqfCPQuq/JpYbHQ7PbTKYzJwDGvUuSxkUFoaWZZ2rgqhAUMQaE5gA0ocso6aIZROPAth1itaeEepp1jRkuFEu/wApUFfCI9L1Esi2tbUksKQD+7AXZFjgHu0wIFcsMa5gRb9mlx+XavtG6t26zypdslKsxqMyqgAnpLYk0o+EwXcSM8cjEv1c132sqlqltJatKurLUUwZkYYHqibqkcp1hRzVlBPXE/hbtV50e9snTQjqwFWVgOZTgSN8SbVHVB7M1+YysTkFrQeMS+VIVRRVAHAAARvSGi0LGJ/Rbun3RsI0nnmt3T7oIjGquTd9viMEGquTd9viMEdIjnrTu7r/AC2iXViI61f+L/LaJUWjF9VuTFPcqlh2dvsLLSk6Yy7yQ7UQ40wU7QYccRTGLdLxB+V3QbWqws0sEzLO21QXgo5uDFuIC1NImll0jLak24q0vYyqGTLQ1mi7eQEBwKVButQjwhv5I9WlXSM8PMlObGSqqjhgHJAqN5pU4/zCJTZuUqSdFrai1JxDSQtxmraFStABmuINcseqO/JPoJpMhrTPRRaLSxcstMUekwUAwUEknw7IYzRcrfVgARG+UTR+30faFAqQl9e1MSfCsSC/GswBgVbEMCCOIOBHhBHjKclxiMRQ+nqHhSMzZxYgnzQAKdWXph+1+0S1mts6Ww840PHGlR7Ijhgu7rRxB27KoVjObAGWCS5yAKDzusRjTOhZ9kcJaJTymIvAOCt5a50O6J3yC2ZW0izMKlJDle0sASOuh9sW3yj6prpGyMgAE5KvIbCoYZp3WFR6YFeabPaLyhSRVK3Sf5a5E9UcLRaNyYDed5jFusjSnaW6lWRrrA7iN0cCYqJDyfzCmkLG4/8Akyx61R9Y9a3o8rcnNlv22xgb7WpP9qM30MeotpAKL0YrHC/AXiDvegLwnvwF4BRfgvwm2kG0gFN+Odofmt3T7o5bSNJ8zmt3T7oBk1Vybvt8Rgg1Vybvt8RgjpEcta//ABf5bRI2mRHNbMv7X+W0O7TIxfVhVtIwZgOBy31ypvrCTawbWIqseT7VqRap9vnTQk2StpZJSeYCpDBwAaDAgCm5jFrS6KAqgACgAAoAAKAADqERHU9DZ2n2ZkVbs1p0tgANpLmsxqab1OHs3RJTNi7CvaQbSEm1g2kQUfy8AC1pQYlFJO/oAUisDF+8reqn7XI/aJX8aRLJpumSsWZe8KEj0iKCEBY3IZbAmkKHz5bqvEsQrAD0SzHoK/6f1j9I8kaAtjSp6PLNHU1Sn8685R2VAj1LY7eJstJi9GYqOOx1vAe2H8RVfLhoVdos9VCtswWI8669168SAynsEU9d/X+Y9Sa1aIW2Wd5JoGpWUx8xwDRuzGhG8GPNmnNCzrJNMq0SyjDEVyZa4Mh3iCnLUbShs9pR1ALowdAd9AQwH9Vxnp10j03Yrek2WkyUwZHUMpGRH+c48hSmIIIzGVM6jERaHJpr1sSZc5hs2NXG5GJxnL1GovDLCvGKi9NrGDNhFtd498Z2sQK9pAZsI9rBtYKWbWMbWEhmxqZsAt2sc58zmt3T7oSibGk+dzW7D7oDXVXJu+3xGCDVXJu+3xGCOkZcdbcj3Jny2hWZ0I9b+ie5M+W0amdGKpbtYxtYRbaMbaIpUQL17fdu9grX9dkbmbCDaxnbQC7bRjbQhM2MbeCFNpmi49crj19Q1jyxPWjMOBI9sekdM2iklxWhPN7ASL3+2seb7URfamV5qdlcIK6aN/iy++vvj0jqtaa2OzH/ALKDwEeaJMy6wYbiCPRF/wCpNtD2KTQ9EFfVY0/2kQRK9rEJ5W9FifYWmAVeQb4O+5k4rwpjSJQZsJtIqJkqYjYhpbjxUwV5qpQx0s88oysuYOHDsPUYxPllWKnzTTwjSAvfky0/trPsif4YBl1z2Z809w1XsC8Yme2jz7qBpk2eerE80YtX+QkByeNBQ/2xee0i1C7bQbaEO2jBnRlS7bQbaEG2gM6AXGbHOdN5rdh90JNtGk6dzT2H3QD1qtk/fb4jBGdVsn77fEYxHWMuGuPRPcmfKaG4zocNcug3+nM+U8MJnRjL1YW7aDbQh20Y20ZUuM6MbWEO1hhbW6Uswo4KAOy3iyi7dNA0xTiitmDkRFEs2sJ7XbCillW9TcM6bz/xDZbtJ7JNobhUkCqzpTVB3hVJY9gFYabbrvIkrelTFnTCOaSpWVLI/lU86YwrmQILIb9dNYz+zmhHPBVQu6uZYZg03e6Ks6qRILZNe1zGmOMCau7Uqx4k8IRrahLmK1n5plmocCpJ/mowoBmIukvp21b5PrdbaNKklUObzSEWnEA84+gRZWgtTLVosIJs5ZkqYxUiWGor0qtS24448aDfEZ0Tyq2+SnPMiYuJq8urE5YlHHuh6sfKLP0iwlukpJasrG5evuw6GByUNTwiJUo20Y2tcOOHjhCHbZ9v6MYa0hRU5AVPYMfpBVJ6zSrtoemTc7xqPpDXD5rdKInLUYGUh8amnthjgFWipt2chORN09jAqfYYvXQtv2kiWxzpdbvJzSPZ7YoOQtWUDMsKeMWvqtairvKJwYCYnWRzXUf7T4wRMtrGDNhFtYxtYilpmwbWEJnQbWClxmxznTuaew+6EhmxpOm809h90BONVsn77fEYxGdVsn77fEYxHWME2unQb/Tm/KeImZ0SvXX+G/8ApzflPEG2kYy9ahbtoxtoRmZGNrGVLDOhs0xoeVaec1UcCiuuD9h3MO0R2MyFejVV3N/FQpZsSKAdYIgK80jqNOBrKeW3URs27TuPohtbVW1qcJLHrVlPZSsWbKqygnZqFRXmMCzL+9NERcWqcDiOIjqbL07zy12bBXLkhQWAIxIpkw8YorlNAz2FHkTm6nmBV8Fh10TqoTND2iXKWWuUtWLVbdfPUK4RL0sxN2jLRpRm+dS4tMThvvCkZSzVUNeUAytrjfHMFK+bhmM/oYJ8R3TOqEm0OHqZXNCkS1W6aZGm40p4Qr0Lq9JsxvIXZ6Uqxy67owrDy8oSxMLm9s5SzAqki9tCwRSSKripHhGiSJjGWLiqWDEkE3SKAgirE0GNe0cYit9pwhFpC0GgUK7KwNbgLNhj0RjTiYUiz1JF9KiWswglgQrVpeBWqnA50yMLVmiy2dpkuZLa1TEe6xJCKkvFjLNKEY9LC8aboLJFP6327azqBqqooBQqQd4IIzEMYFcv+YsDSmgZoAaZs2dpkoOsypcmc4AXFbrnGpAOAjbWHRcmyWgzQqSkUrs0Wt9rq1MwClKXgRWu4YRrTN+GPVfVC2WiYpk2djjzXmVloDmGqcxhwi1zyfNZbO1qn2m9Pli8Eli7JxF0ywDizNWleNIbtW9fLaknbTJFnmFpbzJd6Y6zWloQMFClSTeAzFcMI56d05pC1zEWa1nSUlolo8mVfN2YygqHcrzsHXKoBI4REKDN/X69EYM2NhYWqAXl1MzZ+f0wpag5uOH14GEJm4sP5WZTTirFT6KgxGoV7WAzYRmbBtYBXtY0nTeaew+6E20jWbM5p7D7oC0dVsn77fEYINV8n77/ABGCOsYJNdv4b/6U35TxXZeLE13/AIb/AOlN+S8VjtIxk1CnaRjaQm2kF6MqUX43W1MoYKQLwKtUA1U5jHIQjvwF4BVKtDKCFIFSpNQCCUIKmh3ggGMGcxUqWJDTNo9aVZ8MSeGAwGGAhLfgvwC6ZbZhBF8U2ezpdXoHCl6lfbGsy1zGDAv0pYlnmr0BXm+3OEd+C/AKrRbXJdybxZLrKFXnBa0WmVfCE8rWWQRKfbzhPVLplmVLEtRQVlg0wUkChxy6qRoX9MJ7ZZkm4TFDcCcx1g8YBNpbXABGkS5OyRhRgVUMy44AqFAFSecBjWG9dOzZlnaUAxYECRzFbZA9M7RsqgsBTEYYxrbtBTCLqTQy7lmipHY2cN66uT/6R/8AY1PdFhTkdZZiuGnOpmJdqyy5ZdruKhm34gH0QltGsFonum0VCoZgt5FLhZx51K551GGFBCmyavMoqZgX/TUV9Y4+yHWxaNlysVXnHzmN5j/dF2zI2tdimbJJcqYAJQKyy8tWdFOarMwKggYwrs82aGV5kwM4faURAiGZdCCY488hQBw6owT+v1nBWI1osS3zAVN/ouzjmr03vVY4f1HCOCt17yfE1jiTBeiDuZkG0jhejFYBRfjSc/NPYfdHOsaTTzT2H3QFxar5P33+IwQarjB++/xGCOsYKtP6N2yMuPOVlNMDR1KkjA448Igz6lkH/qn+9PtRaJEalREsVV3kYeE310+1B5FnhN/ET7UWjdEF0ROptV3kWf8Au/iJ9qMeRZ4TfxE+1FpXRBdEOptVvkWeE38RPtQeRZ4TfxE+1FpXRBdEOptVvkWeE38RPtRnyLPCZ66fai0boguiHU2q3yLPCb+In2oz5FnhN/ET7UWjdEF0Q6m1W+RZ4TfxE+1B5FHhN9dPtRaV0QXRDqbVb5FnhN/ET7UZ8izwm+un2otG6ILoh1htVvkWeE38RPtRnyLPCb+In2otG6ILoh1htV3kWeE310+1B5FnhN9dPtRaN0QXRDqbVd5FnhN9dPtQeRZ4TfXT7UWjdEF0Q6m1XeRZ4TfXT7UZXUi9gdqK/wBcv7UWhdEAUQ6mzfoix7MHrJPiawQ5CCNI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861049"/>
            <a:ext cx="3491879" cy="2861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0688929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8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4" grpId="0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2716" y="936782"/>
            <a:ext cx="243306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ar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0975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91158" y="2708920"/>
            <a:ext cx="193257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tar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768688" y="1385481"/>
            <a:ext cx="217146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ar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360977" y="1385479"/>
            <a:ext cx="190276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tar 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177773" y="4594775"/>
            <a:ext cx="399029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ar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tar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737420" y="1772816"/>
            <a:ext cx="2834580" cy="48740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737420" y="2374033"/>
            <a:ext cx="3637891" cy="11103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Düz Ok Bağlayıcısı 25"/>
          <p:cNvCxnSpPr/>
          <p:nvPr/>
        </p:nvCxnSpPr>
        <p:spPr>
          <a:xfrm>
            <a:off x="5220073" y="2374032"/>
            <a:ext cx="864095" cy="222074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607957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4" grpId="0"/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2716" y="936782"/>
            <a:ext cx="243306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0975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91158" y="2708920"/>
            <a:ext cx="193257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tar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768688" y="1385481"/>
            <a:ext cx="217146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114189" y="1354798"/>
            <a:ext cx="190276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tar 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177773" y="4594775"/>
            <a:ext cx="399029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tar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737420" y="1772816"/>
            <a:ext cx="2834580" cy="48740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737420" y="2374033"/>
            <a:ext cx="3637891" cy="11103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Düz Ok Bağlayıcısı 25"/>
          <p:cNvCxnSpPr/>
          <p:nvPr/>
        </p:nvCxnSpPr>
        <p:spPr>
          <a:xfrm>
            <a:off x="5220073" y="2374032"/>
            <a:ext cx="864095" cy="222074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H="1">
            <a:off x="3347864" y="5409220"/>
            <a:ext cx="1656184" cy="360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7170" name="Picture 2" descr="http://www.oyuncax.com/ProductImages/119073/big/20742145195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3883530"/>
            <a:ext cx="3282466" cy="2839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231876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8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4" grpId="0"/>
      <p:bldP spid="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2716" y="936782"/>
            <a:ext cx="243306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iri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0975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91158" y="2708920"/>
            <a:ext cx="193257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li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768688" y="1385481"/>
            <a:ext cx="217146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iri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008984" y="1381539"/>
            <a:ext cx="190276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li</a:t>
            </a:r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177773" y="4594775"/>
            <a:ext cx="399029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iri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li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737420" y="1772816"/>
            <a:ext cx="2834580" cy="48740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737420" y="2374033"/>
            <a:ext cx="3637891" cy="11103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Düz Ok Bağlayıcısı 25"/>
          <p:cNvCxnSpPr/>
          <p:nvPr/>
        </p:nvCxnSpPr>
        <p:spPr>
          <a:xfrm>
            <a:off x="5220073" y="2374032"/>
            <a:ext cx="864095" cy="222074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3256700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4" grpId="0"/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2716" y="936782"/>
            <a:ext cx="243306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0975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91158" y="2708920"/>
            <a:ext cx="193257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rt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768688" y="1385481"/>
            <a:ext cx="217146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900397" y="1385481"/>
            <a:ext cx="190276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rt</a:t>
            </a:r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177773" y="4594775"/>
            <a:ext cx="399029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rt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737420" y="1772816"/>
            <a:ext cx="2834580" cy="48740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737420" y="2374033"/>
            <a:ext cx="3637891" cy="11103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Düz Ok Bağlayıcısı 25"/>
          <p:cNvCxnSpPr/>
          <p:nvPr/>
        </p:nvCxnSpPr>
        <p:spPr>
          <a:xfrm>
            <a:off x="5220073" y="2374032"/>
            <a:ext cx="864095" cy="222074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1465044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4" grpId="0"/>
      <p:bldP spid="1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2716" y="936782"/>
            <a:ext cx="160662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0975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91158" y="2708920"/>
            <a:ext cx="160662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ra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768688" y="1385481"/>
            <a:ext cx="160662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704792" y="1385481"/>
            <a:ext cx="160662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ra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992182" y="5067729"/>
            <a:ext cx="399029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8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ra</a:t>
            </a:r>
            <a:r>
              <a:rPr lang="tr-TR" sz="8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let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91157" y="4043177"/>
            <a:ext cx="160662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let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259632" y="1772816"/>
            <a:ext cx="2952328" cy="42678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551298" y="2374032"/>
            <a:ext cx="3824013" cy="11989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 flipV="1">
            <a:off x="1551298" y="2374032"/>
            <a:ext cx="5436030" cy="233086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Düz Ok Bağlayıcısı 25"/>
          <p:cNvCxnSpPr/>
          <p:nvPr/>
        </p:nvCxnSpPr>
        <p:spPr>
          <a:xfrm>
            <a:off x="5220073" y="2374032"/>
            <a:ext cx="1224135" cy="265279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9" name="Dikdörtgen 18"/>
          <p:cNvSpPr/>
          <p:nvPr/>
        </p:nvSpPr>
        <p:spPr>
          <a:xfrm>
            <a:off x="5940152" y="1324487"/>
            <a:ext cx="160662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let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21" name="Düz Ok Bağlayıcısı 20"/>
          <p:cNvCxnSpPr/>
          <p:nvPr/>
        </p:nvCxnSpPr>
        <p:spPr>
          <a:xfrm flipH="1">
            <a:off x="4427986" y="5877272"/>
            <a:ext cx="947326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8" name="AutoShape 2" descr="data:image/jpeg;base64,/9j/4AAQSkZJRgABAQAAAQABAAD/2wCEAAkGBxQTEhUUExQUFhQXGRoYGBgYGBcXHBggGBwcGBocFxgYHSggGBslHBgXITEhJSkrLi4uGB8zODMsNygtLiwBCgoKDg0OGxAQGywkICQsLCwsLCwsLCwsLCwsLCwsLCwsLCwsLCwsLCwsLCwsLCwsLCwsLCwsLCwsLCwsLCwsLP/AABEIAOYA2wMBEQACEQEDEQH/xAAbAAACAwEBAQAAAAAAAAAAAAAEBQIDBgEHAP/EAEYQAAIBAgMECAMFBgQFAwUAAAECAwARBBIhBTFBUQYTImFxgZGhMrHBI0JSgtEUM2Jy4fAHJKKyFVNzksJD4vFUZIOT0v/EABoBAAMBAQEBAAAAAAAAAAAAAAECAwQABQb/xAA1EQACAQMCAwYFAwUBAQEBAAAAAQIDESESMQRBURMiMmFxgZGhscHwI0LRBRQzUuHxcrJi/9oADAMBAAIRAxEAPwDPtYaLXhLOWe2+iLsLh+JoSl0OUQqQ2HfSpXC2COvrVBWQWGubOSJNHYXoXuG1sgUy1SOCbL8Nh8oud9TnK7sUjGxx1uaKwgNXYaqWFqle7uUtZFEuptyqkcK4jy7FV7t4U6VkI8suNKEjILL40u7G5CyQ3arLYi8sPZLL5VJPJZrBRgRd6ap4RYbhsy6nwqMXgq9xaqDK3jWhvKIpYZCBezRk8gjsWqBeldxkkUYiEa2FPGTFlFZI4CwOml6NRsFOMWEPiXG4mli7hlFHHQTDt6kUHNweBlCMlkFlwaqBYdnjVI1ZMV0oLNgbE7LjDA20NPCvJqwsqEE7kv8Ahacq7t5B/t4Gow2HtqawylfCLqIXe30FKonNkHW2p31VIm2UdT60X0CiQjtSsZA8zUyQrZXh4rm5rpuysdFXLcQ9JFDtncHDfWunK2DooukO80qXILdgcLZSTvNV3diawrnIYtPGmYq2Cv2elewxRjBbTlSxQWxXCl286vLCJRV5B2KNlNZ4ZZaRVspdTTVthaayFS/EfCprYoxbAey9Xe6IxeGciHZoy3BHYnxoDHJxqO/SujsdLdAuG0J7jVJq6JxdmH4pBr6ioxZeQPh2sw76pJXRODsy+SO9xz3VNMq+gJGMyleK7qs8O5NZVilcRYWptAimal3tqfIVhiuhobOx6atv4Cqbk2FQwcTvpm+gpx4daAyBZxfQVyXM5g3U3NhT3sC1y9lCi1R3ZTYFVCTTtpIVDEpYBRUVl3KFMqXIX1qscK4kuhzER3IHAU8cZEk+QTh8PXXOYZFh77hSSZyYp2lHbMfKjBBbwLsDF2hT1XgWmslmP3VOnuUnsWbOjtehVYYIk/xN4UFsMA4Vey9Wm8olBYZXhxcGjLcWKwSI3UBiOMHZB5GuhuCe1wVtJD3i9VXhJ/uGGa6qeWhqGzZfdXA5VsT3a1VO5JqzCgbqDyqVrOxW90D4jsuHG476pDMbMm8O5GTAkm4tY0VUsshdO+UPL/ebyFZ10Q/mwnAIWOZvIU2FhCMfRYa4vS3FbBsaAO80yVzkxZJDbQbzvp0FsIjwuUX41OTu7DRAMUbmilYLLsFDxNTm+Q6VkTB3sfKutyOOYeKwLGneXYQsw0HGnYgzSIIjO25QSaC3FbyBP0qwhVerSYNbtFgLX7rVaVFciSm+YDtJrqpGuY1OMbNlr3QJhRqx5VOq9kVggfaB+EUafM6eyCdnnsmp1dxoEeLeFdyQbAeC+F/Oq1N0Tprchg+PhTTFgfcKAUSxSXVvWhF5QZK6YvnbSN/I1eKy0Rk8Jh2G1DL5iozw0y0M3RXiR8J56GjF7oWS2O4Bt6mhU6hp9CUkeZWXjvFBOzTGaumgGPGZRY8Ks6abuRU7YHq3c3O6oeHBXdjTCcDSM5o0uDF17qKyReAPGx2GbjuApvJHRYLhMHc3NdOVlZDrJdjE00G/dSQQbic4a7W9aaTsh0WzcFFSXUc5ItyFHnTx2uKwySHQAnQU8FfJKTBH2xGpCIMzfPjV48PKfl5vCJSmo4fyyzr7QmkjkDoIVKNbMVBJ4Ag3sO+1cowi7OV/QOXsjLbPjumXzFNJ5FisBeB603VJCAvcunmaWpKEcyQYKcsJ29gyKLFf83N3dWpHmak6tH/X5lVSqL93yKpjOGsyxPYX1hHsRyp4uk1dXXuI41U90/z1CIZso1gS3NHYexuKVwpyfiHUqq5F+FwaShihdSdLMA2/dbJqf+2j/by/bn0B/cW8SsCf8HlhDhgGFj2kOYe27zpaqakrj0pKwn2e/a8jT1FgWnuTVtD4mlYy2CIzfzFTeBxbIl4XHFWrQnaafUg13GE4GTtIfxC1TqK6aHpvKZbiE0ZeWopIvZjyW6BUazK3A6GqtYaJp2aYZiNCG8jUo5VissZB5tn5mJHGqRqWVhHSTdx0mvgPeoD2DoKVnMd7NxYJ/hHvVEtJnkjuJUu16Z4QIhkUQUWqVx2UYnDn4ue6qWshU7i5oMu/fxqEpXZeOwFcasfKj/8AyORwfFjTyXJCFkeLIm6sqpzIGGYXG9r21sToBY16PDTVKDlZN+ZlmnKdldFPUOzFtFLG5tpv8Bu8K8utxrqSvJm6FCMVZBK7OQKc1yTfUWI3d5v7Vn7e7C4vkY/BdlyORI9DXry2uYVhtDjYVlxJV72YaW076y8ZfsbrkPSvrsjViKI8G9a8jtZI1NTRVLs2FuLA8/8A4qkeJlEV6uaB5tnlAckl1JvYg7xuvbxNWjxOrDOSu9iIwubKWhDBb6xnKx7yw1vu9K0R4hJoWS3VwfaEr2spJI3h9W8Q+/3rSuL1JKSJ9hzQmfD3OYLYgHMRpfTXTnVZQUoOUNhYycZWkAruNRe5ZZLMNw8SKSQYg8Md3kT8Qqkn3UyaXeaAsM32YPFGqs/F6k4Pu+g6m3q3A6VkjzRpfJix0tmXkbjzrQnsyDVm0MFXPH5e4qL7siy70SqKbQX30zhk5SwOd5vaw4CothscZ7nIu87zyp4q2WK8uwZhpwTlU2Rd5502yu9ycsjvCaC5NyajKQUixZCWA4caaC5iy6DCQC3hTTdkLFZEmPFzYbzvqCxkuhTtBtQgqlNcxmz6Q2yqOO+ngrtsWWBptHCB4kYDVePGxrpzsidNXlYp2ZhjIcqspbdlY5T76Gsj4eUn3TU6yj4goxMpswIrJOLi7NDKSlszzrG4xYcQ6m+jH9a+gorXSi/I8yrLRUYZBtmN5I2HZKkA11alem15ApVbTRtXNfN8z10gd5KZIZQOriSK7SDsy1McR/dq7SK6SZZHMHNiL+Ou+j3uTA4KIt6QSmLMkOXOwKsdCEvbf/F3V639OrVKTblzVjHXgpxwZ+5YuTa5JJsABv4AaAdwq1WeuerqNTjpWk5EbX7mB9am8jFc/ZnU8CbetNHvU2hJYmmBJFaSWPncjz1qrleEZCWtNxGGGOeEcx9KhPuzKxzAoxS9tW/EMp8eFUh4Wugs8NMtwJsSvnS1Nrhg7OxybAksSDvrozwFwyNcRNlGg7R0AqMI6mGTsDsSv2YN3bVjy7qqs957IR3WFuNdnQgWA3D3NSnMZRGE+Iyi/kBzpIx1MOxzCTEWF7satcm4jfOAptuG/vNSbuwWsK3ksCx460MvBRCrDLmJc+NUnjCCgeKTO5PfYVW2mNhXlmgwk+YMDutYeVTlG8WhNpJlCwBuFeXGtKm8G9pPcKjmlVSgNwbb9bZb7vU1dcVFq0kRdGN7nnm3oycQyta9zqRrz1tXq0ZR7O8djFUT12Ysmw6jhqORqsJu5OUY2vY3+Cx2aNCSLlRu1t414tXh7Tdj1KdS6TPnnH93oKiy2siJabsGDtEWwpfewAp40IrdiSqvkjr4Mk2DEilc6UPMW83vgU7ckCNHGN5ILfStHDt1E5EajtZA0a6sO81R7I7mVW+L+UH0NMKV7X4NyCt6U1Hmhau1yvaHZnR/xD5a/Kmp5ptdBanjT6hWzhZ5E4XuPBqnUylIpT8TRDER3R14qbj510XaSfU6SumihJfhcePkdD71RreLEvtIaA1nsXuRMuUGVtSdEHPvp0rvSvck3bvFmCgI36yPqTyFCc+myOiviPoIsqgcBWVyuytgIymRr/dXQePOtKWlW5k3lhmz03v6frU5ytgNgqR9y8N5pU8XBzAdpy3IXzPhwqlNczn0A8c5SOw+JtPWuh3pXC8IqwiZVv5DxNUk7uwEMoWyqfTzO+he7FZbh3ryK8bSZujmKDAazsFjEdL0y4jMOIB+le1wEr0rGPiI95MUSpdTWtStIm4Xgbfo7GjYeM5Re1j5V43FzlGs1c20fAg5sMvKoqtIqc/Z15V3ayfMJYqDlSubATJsL0qu3YFjA4ybrJWc/wDMI8hYCvoqcNFNR8jBOWqV/MYD94RyI9xUX4Cv7isL2l/MtHl8AcyM6ZolvxBWjF2mwSV0A47tYeKTipF/9pq9PFWUepGeaSfQIhktJG341KnxG6pyV4tdCqdpJhs4tJ3MKlHMR34hbHHbOh+6fZqu3tIilugrD48KoDbxofLSpypXd0OqiSswhe2xkYdhdEX5DxNDwrSt3uDxPU/Yc4DDkDM3xHU93d4VmnNPCKxR9tKc6Rr8Tew4mmpR/c9gTfIphS9kXd9OJ86o3bLAkNVbKLnco9az7sbYrGiljvOpp3l2QNgHDgu9zx1PhwFUnZRsgIFxb55Dbcug8eNNBaY+pzd2XHQgfhGY+J0FBdTiWIciw/CL+JajDqBoMwosLcrV53FZlc10vCFhqx2HsZ3pjFcI3iPrXocBK10QrxujPKNK9BvJCKwanolJ9iV5MffWvL46P6l/I00V3RwzVjRexwGidYkppTrFGPl7NudaOHheVxJ4Rh8vxjlKfkDXvvl6Hm836jWW3WHvCH6VmT7pZ4ZBzZh3SD/ULUVt7BeDuXsP/A/9frQvleaO5MCjizYeaPirNbz7Qq0narGRKKvCUQWKXNCr8UKt66GqSjao49RIu9NPoOtoC6BhvWx/vyrJTxKxpntcCxZAkRr6OMh891Wgrxa6ZJTspJ9St8CrG7EA7j5afSmVRpYA4rmaHCQB2BHwL8P8R4t+lY5y0q3NlYq+RjiJQqk8BUYpt2HvYUQgm8jaFhfwX+ta3/qia6jTZ8NlzEatu7uQrPUld2Q6RKRruF4Jq3eeAro4V+oNyjHy3IT8zeA4eZqlNY1Al0PpH6uIufiO7z3CglqnY7ZAWEhta/DVj7k+tVnIEUShP3jx+0PgNFFBvl7BSPkuzLfjdz9KN7I6wZgnuCeZJrBxS7xppeEMBrGVF23o80R7jer8M9NQSaujKIteq2Zkh90Ya2cd4NYeMzZl6Kwx2WrCkXRy9ccTDV1jrAOIlvJbkPnf9K20I2hcz1Xmxk7dqX/q/NK9blH0MFu9L1+wzxQs9+cYPoR+tZ4+H3LPkRxotnPIK3oaNPNkdLFwhVu0q/iUN6i30qbwkxrXuAbMb7Rx+JFb07Jq1Vd1PoyVPxtdUL9lx/vIjzdf/IfWr1XtNeRKkrNxY52W2eAA77WPiNDWWr3amDTTzAExEWeAjinzQ/pVIy01PURx1QsXQ4ZZVD3+ID9KEm4PSGKUlc0sc8aqLEa6AeG+sWiTyytrAOPlSRlXNZV7Ta77bve9XhFxV7ZYssk4oy7hfAt3fhX60snpVzkMppcovwGgHM1GKu7DMrRAiEsddWY/Omu5OyO2F2Fu7XO9+2e5R8Iq83pVuhNZyQ2rNmkCjcmp/mOij611FWjfqdLexE3yBeMhtfuG8/3zo371+gbBEGGkkFkRmzngCbKu6/KlWZYzYLairt2GGH6OYg52KqrN2RdhoPAXqqoydiT4imj6XBGJshtcAbq8/ilKM7SNtCUZRuiVYyxRiFupHMGmi7SucZRo7EivVUrozNZGewhZn8BWXicpFaaHBasdi59mo2OPs1dY6wrie8sngo+delFaaUTFN/qMSSHtTf8AVX3Wtq8MfR/Uyful6oMxD3MRHGNh7X+lRisS9Sr5FmIFyP4o2+n60sMfEL+xLCMC0Lfijt6V01iS6MEXs/IBbsTx8szxnz7Q+lWXepy9EyTemafnYGxI6vFMeDBX9DY+1Ug9VFeWBZ92r8xjss5ZJU4Bsw8GF/nes9ZXjGXt8C1PEmvf4kvhlZfxDN6aH6V28Exr2k11EE+LeJjGNyk289frWyMIzWpmOUpQdkaUSBVDgkuewg5cD6Vi7zlZ7bs2TnZYBMZgWRviBJ33Ut2+AFvM1SFRSV/ywGhlgdoGEBZMt2tdr2I4EkVKdNVHeI9rbjeJOscEMpjUXWzKcxPHf/d6i4uCtbLBuA7ZmzER30Pac8lH67vWnoRt3vh6nT6FmADFbhSzvuUC57gPK1LJapqKGxGN2F7M6ISFTJiJFjvd3A7RHi2iiw8a3Ol8EYv7jlFXbAMft7AxP9nG+IIBW5OVPLn6UsaUV5+psjw1afiaj82bfo1tWHFQhotAuhj0GQ8so08DWiKizzuIozpStL49R0BVUZzGdIGviHt3D00rwf6g71me5wStRQE5rCaitzXLcJn8dFZzW+nK8SMlkI2WO03hU62yHgM71mKnxNEJU8mhpkg2GydCZgvWxurdYqtlPZINuB3Hf3V7D4ebpxseP/dQ7SWrqY3amwsTC0pkgcKZIyGAzDdYm6396sk0op9GJqjKUmuqKxIMuGP5fVSKglmZdruxLopbrCfFfY/pStZkctkfQEZIT+GRkPncfpXSvql5q4q2Xkyjb4ylyPumOUeRsfYU/DO9l1uhK2E30s/gVbfT7SF+Buh8GGlNwz7so+4K+8ZexahIlhf/AJiZD4r/AGaV5hKPR3GTtKL64C9oCxR+RAPg3ZPvap0nhxKVOTPnwSE3Zbn9NK5VJLYLignBID9oF7K9iJfa/j/XlSzf7fiTjnvB2yoszkn4VvY8z95voKjVdlZblET2thFKdcVU2YIMwBALXtfu0PpRoOW3IZtbcxYs4hZgbgAXUi12tvLW3ADh3Voa1u6Dsslex0bEuertIXN2t91F0UMT8Pffvp5wce6lt9eZFTj4m9z0LAQxwjKGGc/E26/8K8h86NJQpq1882Za1SVR+QxFiCCAVIsR3Vo1cjPlZPI+mPR04SW66wuboeXEoe8cO6hse/wvEKtHO63/AJAtgbYfCzCWPwdeDLxB+hoXZatRjWhol/4z2zZe0454VmQ3Qi/hbeDyIrRF4ufNVaUqc9D3MdiSS5Y7ybnxOp+dfMVp6ptnv0lpgkiuQVIois0QijaK6g1qpPAkiWAGpoVXgMQ69QKHGNFBBZzoapEdHqGHxZCoCSAABu03aDnXsRrNJK/yPm5U022FpIGvcajQ1aMlPDWSTWnYzm3eh0WIGYXR1YMCoA1Guo3MPfvpHTtdrJaFdqyZ5rtPBSYaySAXDggjcwLWuP8Au1HCoK0pY6G1O8LrqUZx1c4G9XDj0Vv1rv3QfVWFa8XxCtqpmIGlnR09sw+RpKL038mmGpG7S63Qsxl5MEj8UVW80NjV4d3iGuv3Iy71D0+xLFPeDOv/AKciyDwezH5n0roq1TS+asdJ3hdcsjnERZ0YfiGnnu97Vlg7SuaX3o2I4GcNGpO+2viND70042kwQleKCHJNlQW3pH3AfG/0Hj30qxmXq/sgeSHEMVlyJa9t17DQaC++sy70rsfYr2diRMMs6BYFkzs+cZCEAXKQbEhiWG62taoRStGLzuycr5a9DNSbJSaaLDQpleVgWKkjsDffuJNvC9XoSqPvN+S9X/G4K8opafd+i/nY9QwuzY4YjFh1CqLi4FixGhY89b25Ve3daR58ptyuxI7OCF1A+HTU3O8MbedYnfY0K244fHBd4PsPrVnVS5EdDZ3EwxYmNo3AZWGo5ciDz5EVSMlLY6Ep0pKUdzynpH0ekwj2btRE9mS2h7m5N3elMe/w/EQrK6w+a/OQz6BbUdGkgGscikn+Ei1z5jT0qdep2dOT9hOMoRnpm90zSzDtV882CGxQ9cURSxp0gi3GNer01YRn2ENiRXVFgMQypFERaijrlBW5A5mqIa+D0rCTKVUEA6KPavWpTi4q66Hz1SLTdg9YrbtPCtGlLYje+5BZ1zFQ12ABYcr7r8q5PNguDS1NYYNtTZkOIjMcyBlJvyIPMMNQe+jaPQClJPB5ht/oxJhppSLth5EAV9NCLjK9txsRY8az1Y6IxtyZuo1O0k780JkxBaGF+RjJ/N2G/wBxqelKpKPr/JRtumpehzZC5o5ouUjjycXHuTRru0oz8l8hKSxKHm/mCbEGaPI33keM+MZNvZvaq8RiWpcmn8SVDKs/NDbY0ufDpfeBkPiun0rNXWmo/iaKDvBCvGwTh26sDITceLan3JrTTlTcVq3IzhUUnp2Njs5AFMrAgEdlRqQo0RbczvPieVebU7z0L86mhbXYNiNpyKwVImDsQQxK2HMmxJ0tuqtOnG2ty2Obe1geTOiFc7lALG4QLbRuWg0o61KV7K7GUVFDP/DWK+JErDtyI8gv92NRlTwvnv5nlWunbtVFbRXz5mKq32bk+b+XIdw9L8IJGiaXIyMVOcEC4Nj2t2+9WVrCvharWpK9xyqRvZ1ytyIN/loaRwTdyD1RwwPGYQG+Zbg8V+o19azzj1RSE7bMH2bD1YzZrC/aB17tLd4pIK2bjzerAzkVJUKsAyNoQRofI1qi1JEk5Qd07Mzg6Nw4WQyRFhnFspNwtjc2O+27fyrF/UMQSPSpcTOsrS5EZDvNeOa1gEnanih0Aub1ZAYO4p0KVsaKOJx4y2h9aDp32CpBQkBGlTtbcomcUajxpkFvB6L0bAaPNxDEHvtu+dexwcL01I8Him1Owm6ddLf2YdVDYzEaneIwePex4Dz8a1J2dkav6fwPa/qVPD9f+GL6GdLRh5XE12WYgs5Nyra9puY115UkcHpcfw3bQWjeOy8uh6qsl9d44VS585axej86dMFjyTpPs5ImmSEZY3DPGPwm5uByAYGw4AistSSdVTX5yZ6NK7pOL3/GI8BLbEvykjRx5Xv7EUKq/SXk2gU3+r6pMpw3YnkX8MqyDwk7J/3D0p5d6nF+TXwJru1JLzT+IfszsSzxciJFHc2/3FRq96EZ+3wLU+7OUfcYEnhu/WoFrXGm0CxUhVARBq5Isrc7LrcW42pKUGrS69BbiWHFGWQMt8w7BuDlAB1KNua+mnDLWqUIU42/PxCQbk7l+2oszR4YH4+1ITwRfivyvovmalQelOr029QVnqtDrv6Gr6DRBv2mWwzMqheYjB3d2gB8608Kldx5pf8Apn4m9ovr+IyfTToXOZ5J4V6xHOYqp7Sk7+zxF9dOdamrGnh+Kg4KMnZoyGFx0+GfsPJEw3i5X1U7/MULI2NRmu8ro2Oxv8SXWy4lA4/GvZbzXcfapuLMlTgYPwOxtdnY2DFfaROGFu0u4g8MynUcahKCcsmOdOdLEkNIATVY5IsV9Ljk6oD71x8qx/1CPh9zf/T1dyYpI0tXkWN/MElp4jg0iVRM4FkFOhSlhToBSwp0AirldRRaT3OV0McJNm8ajKFh9WDUR7c/ZMC8n3i1k/mKqPQWJ8q9ThJWo+557odvxCjySz6XPMV67EykIryyMbm2p14k7h51Wx7TqQpRzhI3fRnoOkVpcWVZxqEv2V/m/EfajbmzyOI/qLn3KXx5/wDDUbR2n1SBh2l7gTbloBSTnZYMFOnqdmLsNt+Ry2VbhbXBXLv4gk1PtporKjFFPSrZQeNnQdtbyfzA/GPHQHytxqrgp3XPdevQFGrpdntseY4drS4Y307cR9wP9tdLMJr0Y6xKD9UT2klsSo4SxMnmL5fO9qWi70n5O51ZfqrzVgozfb4eXhKhQ+Nswv5gik0/pzh0dxtXfhLrgcq1tKy4NVinF4N2yLI6tI4BAy9lVIzEsL9ogcfxZdBetGtQzFWVr/8ADO1fDd3caQjKoDFQqDgLDSsbeqWOZbCQmwSmVWkO/EnTmsMe7/u/8xWubULRX7f/ANP+PsZod56uv0NFs7bq4OaIsCVkbqiBr8WpNuQtfwFJwl+0cuVslOJipQUed8G6kTL3rvU8xXq4seVYWY7Z8GIX7WNJB3jUee8VPDyisKk4Puuxk9of4d4Z79VI8Z5XDj0OvvSN9DZDjprxK/yF2E6BzwyB4sUFI+8EIPha9iO6lc7rYs+MjJWlE9N2WhyjMQWsLkCwJ42GtqEDzp2bwCdKsPmiV7aob+uh+lR42OqnfoaODnpm11MrHJurxrHqsjIQSdfDv7jy0v6UEcr2B5UIpkMmDOtOmcyh0p0wFLJTpgI9TTXAfRjK4rnlBWxq4cFBNBGk3ayEta5Auedt9bqFlTSZ5kuIqQqScHa+A0OkGVIRGituFra+Xnvp5Ss8EW5VLubbYBjtplW7WV2O4Ak2PeBcW7t9Rbu7spCF1jBbgZs+smtxqNd/AX3Hyrle+QSssIt/Z1uSqgC4NuBI3enLdRaQO0ZZii5CkE6ML2GljobnlR5piRayeRbSOXMy7kmzDwNv1atcUnK3VNDTbUW+jTDOkRIWOUb0cHyOv0qPCq7cHzRXivCpLkzm0RaAsP8A0ZMw8Lhh/paupv8AUs/3K32Omv035O47U5gGD2B1rK1bFjSndXDMGnWSmcte6hYxp2BvsCNGBJuG4gLckim4qotKhFWtv6/8J0o5cr36en/SHSFs5jwqaGU9u3BBq59NPOk4Vab1X+3b15C1m3aC5/QKwihmLLYLoiDgFQ208Tc+AWpTulZ77v1ZSmufwEuKkzyySLr1X2UXG8jntt5dkeTVqjHTBRf7sv0W356COWqbl0wvV/n1Nr0B2reMYaRtB+4LbyFGUgnjcgsO5u6tFKpeWl/nkZq1LGtfnmPJ4HVrrrbS36866UJJ3iTi08MFkhz7jlYXNt3n31FxcnjDHWNy2M2FiQx4Hn50Hhb3Ba7GGAl9DuqkJCyQXiUDKVIuG0PnVWrqzFi7O559tHDNCxXU62GnvXi1IaZNM9ujNTSZTAt/KoMtJl7UBCllpkzgacCmQUVoNKcEkVNTAKZDZgatShqZOpU0wYzwICDS+uurFt/8xPpwrZJ3PMsFmVB2m4cSdB9KnY7IqxnSXBpe7K54hBmv6dmqRoTfIdQm+Yvfp8oPYhNv4mA9h+tVXDvmyioLmy/F/wCIimDLHDkm/wCYWzAC/BTxtYa99U7GKWw8OGhqu3ddBntbpE8WzULk9bOFQcCdCWNh/dxUqUXJtLb+DNWUI1Xp2PO5bkOPxID/ANt//wChV44a8mLLN/NDCZ+swl+JQHzXX6VFLRX9yzeuh7BGyXEkeU2PWRW847o3nYr6UlZaJXXJ/XJ1FqSt1X0J7I2iqwormzKCp1/CSv0oVqDlNtbMNKooxSfI1sMCKDYDKoGpG+30rznKTfqadkJMCxlMmI+9Oeqh/hjS5Zx4m58hzrZUSglS5Ry/V7IywvJufXC9BptbE/s+HJUdqwRF/iPZUDzt6Vmow7Wpn1f3L1JdnDHt9hJFhSgSIHtJoTvvJICSb81TrG/MK1uepub5/Rfy7Iio2Sgvxv8A5cltSULKiqcqxL1pO6wW4QeoY/lpaKely5t2X3KTauo8llmr6PdNlIjjxlkkIADjwvZu8CtcZ3bXTmZJ0WkmufI2iRqwuCGHAjUf0otEbtCvFbXwyMVaQBhvFjf5VJ2NMaFaSulgqj23heEtvFW/SkslsM+Grc19BlhdtwNoJYz+YD51RSJy4eov2so25giwzqL8x+lZeKoau8inD1dLszMlV8Ofd4jhXn9lLdHodrfcg0dJYfUUkUUjrgs++mSGTIcKZIVu7B5nAF6rGDbEcrC9HLt4bhXoU4KKMVSWpjZ8NKYgIwgfjmJ+nlp712qPMWOm/eE2L6H4ub95MncCxt6BarGvCOyDKUOVy3Df4Zyn4plA/hUn5kU39zfZC9skO8D/AIZ4YaySSv3Cyj21odtIm675IeL0ZwWHW6Qx5huZ+1l/iJbdUpybxfIFWqPn8DzTp7t8YmZRHrFD2VPM3GY1ro09MckZP6i4H4T4j11+gpOpofJhmwbGPKdbMynz/wDmpcT47lOG8DXqQ6PvlIB3pKVPg4K/7gKbiVdX6q/wJ0Mez+ov21s+Tr5Mq9km48xc+96tQrR7NXYtalJzdjedJpGKx4ZDaSY5WI+6oF5G8l0868rhYpN1ZbR+vI013dKMef0LdmIC5ZR9nGOqjHCy6MfMgD8lJWbtZ7vL9ykEuXLCA9q4nrMR2r9Xh16x+9yDlHeQNfE1ajDTS85YXpzJTd6nlHIRsvDm5ZviW5Y8M8lnYflUIAe80laWLL8S/l3Hp73f42K5E6wZjqZ3zf8A447BR4HT/wDYarfTj/VfN/nyES1e7+S/PmDY2LNIx4ItvNt/ovzpoO0V5v6DyzL0QNsPpRicIueNyQTojarYmwA5Vs0pyssGN+G7N5s3ppgMdZMWiwynQMdAfBqWVO+/xR0Kk6fgfsOz0QRtYpQVPMBvcVF0nyZpXHv9yKn6Ci92kuOQX9TQdNpblF/UbbI0EEYjRVubKALnXcLa0E3FGKctcnLqK9qYCGXiAxHhUZqLd4uzLQnKOORn5tkSx/CQw5HX+tTk3tJJl1OL5tHIp1U/bQP4ox+RpUqXOLC9f7Zr3ROTH4MC4w8pbk0lh6jWnSo/6v4gtW/2XwAsTtQNbq8NGm/cGc66i5Ynd3Woy0vaKQNLXik2LZcBNKdVNvCwpoWWwJTW1xjsrZDR701PEi/sKo5Mk2nsOcHs1iTYNbwA+dBRbElJJDMbOZNba8B+uldKGkXUmXwYKTeSB8vMGjpmBuIu6RdLcLhBYtmf8K2J8+VaIwcsRJ2tl4PJuk/TKbFMVHYj/COPieNaIcOoZe4rnyiZ2Feyw5XqknlAisMap8AN9xB99azvxWNP7UyzZxs0i94b130tXMYsajiUl7kEbLNMvFhnXxU5x9aZ96nF+32E8NSS6/8ApqwVbtaagH11rzXqWDfF3VyuBzK0uIB1lPUQdyX7Tgd5BbwQ1WSUFGl070vXkvzqZ4vU3P2Q8kkTDQE/djTTvsNPP9axpOtUt1ZdtQh6CLBKViXrfikJxM3MgEFVHeTkAHca21GnN6eXdX3+5ngmopvd5f2GWPzLAse6SZshI5vd5T5KGt5VmhaVRy5Rz8Ni0k1HTzZCNVzO9gEQCNRwAQXY92pK/kFdJuyjzeX77fz7hildvksfn5yE+MQ9So3STm57s+p9E+VaIP8AUfSP2/lk5eD/AOvz6AO1MJZ0VRpYse62i+pPtVaVS6cmTqRyooU7Qwl2A7rn5D11rTSqYuRqwyj7Y/SLFYUZoZnUb8pJI7tDuqsoRkyCk9N2bDZX+MU4A6+JX710PvSyodH8Tozi1safBf4s4J9HDxnvGlRlQl0+DGUlyY4h6T4CcWGIXwYVCVLk7/Aqr8l8xjBBG47EsTDuIqXZS2umFytumFx4AW1sfIGqxpNLKEc+jA9pdGoJwA66jcQLEedqbQuSHp1509mZjHdBZUuYGVhyuVP6VOVOfS56FLjqUsVFb5g2H2TtJTpmX+Z0t6MTU9M+hWVbgXvZ+zNLsefEIR+1NhcvMOAw8hoa0U5TW559dcO/8Wq/yDsX0swcQ1lTyN/lV9V9kY9DMttf/FbDID1faPCwplCb5Bait2ee7e/xIxOIuqHIpvup48Ot5ZF7X/Ux7uWJLEk8zWhWWxJ3byXqNRStlEtgnDL2mH97qlN4TKwWWg3DJeO3db0qM3aRaCvAuwovOuvxp8teNLP/ABvyYYf5E+qOY9QuIhY7j2T62/8AKupO9KSOrLTVixtgcUqoFYi63XePukgewFQqQcpXXMtCoorS+RpcDhlz2UfZwqI08QO0fECy/mesNSb03e8sv7fnoPCNnZbIC2/J108eFHw/vJf5V4eZ+VV4ZdnTdXnsvVk6r1SUPd+hZgo+se/3WbrPBE0iA5XYZvKhUloj8vd7/wADR7z/AD2/ktmlvLJJvEC5EH4pHtfzvkXzNLGNoKH+2X6L8bC3lvoD7UhISLDg/GQrcyPikPdfXzIo0pLVKo+W32DNd1R6/jKmTPiv4Ylv5v8AooPrRvpo+r+SC1ep6fUHwkXWtKxA1bIPBNP9xanm9EYx9/iLFXbl7fAT7RiIWU/iPVqfA5P9xY1ppPMV7v6/QhUWJP2Qo21h8iAeAFaaE9UiPEQ0wAVgtw3D561ZzIxhYojhuL07lbAkYXVyDRWIoqQrjZlseLlT4ZHXwY0NMXug65x5h8HSjGJ8OIk9b0vY03yD2swpem+P/wDqGodhAPay8j5umuOOnXtXKhAHaS8gKbpDin+KeQ+dHsoLkd2swKXGynfI58zTqEVyFc59Su5O8k+dHB12yOXUV1zmsk0XX1oN4Clksy7/AAoXGtkIjGinvFI3ljpYTDMOLSHvUe1SlmJaCtMP2ZDfMOAJ/Wo1pbFqK3KZeyYz+GQr7kD2tTrKkuqJvFn5l/SCMiMMN6vf1/qBU+Gl3muqKcVHup9GV4vZ/WNnB0YA+wpoVdC0vkJKlrerqeh4dBEgBY2UFix48ST4kk14826ksG1d1Gb2dmlzzbmxL5V7o13n0B9RW+olC0OUV8zLTeq8uv0Hkc6xQvNbfqo7gMsSjx0PmayOLnNQ/PM0LCbIYXDkdTEd4vPKebHdf8xY/koymnqn7L8/NxUtkfIA00kpOkYyDuLWdvbJ70rxBRXPP2/kfeV+gHgmyYeSb7z3YeeiD0y+tUmtVVQ5LH8i3tBy65/gvwkYhhPONCT3t+pJqc32lT1YyWiAHiMDd8PCfugyP4gW18WYnyqsallOfsvz0JacxXuZ3pTh7zxRDW+p/vwBrbwcrU5TZDilqqRiijGQ5YpH4EkDy7I+VPCV5qJ01aDkDwYLsjnamlUyxYUrRQJJB2j3D5n+lVUu6ScLyBsTHa1UgydSJF49aKYHHJFEotnKOD7JXXO0nESubBFHJF3UUwSRONdTQbGisnzLqK5PBzWUSVdR40G8HJZ9y8J2rdxpL90rp7xbFH9nflY+hoN98KX6dw9YrSp3giot9xlrWmg7ZwIlceB9R/SoVfAmVp+NoH2pDYTcwyuPQfoarRldx+BOrHEviG7VGeBrcVDDysajS7tVFqq1UnboD7JxSdUl94BHoSKpWg9bsSo1FoVzUdLpyVjw6ntSmx7lHxH6Vi4OKTdR7L6la7btBc/pzOww37K/D+5XuUayMOW63lQlK2X6/wABstl6BW0oxJLFEB2V+0YDkmiD1+VTpPTCU3zx8R5ZaiSw0wIllNwG1HDsLoPWxP5qE42tDp9WGO2oBx6ssCx/elOU9xkN29Bf0qsLOpq5L7CyxC3UuxiAmKEDcc7DkE+H/VkqcG0pTfp8RpZaj+YCcXHcRx/jfM38qdo++UedTpy3l0X1DPLSKcGM82Ik4C0S/l1b/Ux9Kap3acY+/wARYZk2ZTP1uNnk+7ErAeIGUD1LV6NtHDxj1Zlvqryl0C+kGCATDxAasyg+Qualw1RuU59EUrJaYx6svlwFt+6pqqX0CWLBljIQL9rL/wBo/U1rlUsl6GaMLtsXY7D/AGyJa26/ufpV6cv03IhVjeooleKwxBbuW/rTQndI6pCzfoRXCm26uc8nRp4K+o36UdQNBXBFpTSlkSEcEcQlivjTReGLUWUXQRan++FJKWCkI5ZyaPtJ40YvDBUVpIksXa/P9KF8exyj3vcOMFpFuPxfK9SUu6y8o99E8NFeFvzD3NCcrVF7HQX6bXqETqfsm4Zh/qFJH9yGltFhqi2I/mT5H+tReaXuV2q+qJ7Uw+rAfejPsf8A3UKM8LyYKkbu3kfbJUSYdOdsp+WtGteNVjcP3qSRknUqSt9xI9DXpJ3VzzXGzsbzD4jrJZ599vsYR33tcedeVKOiEafuzfF6pOfsh3s2LKp5KOrHed7t5n5Vkqyu7dc/wWguZ9hdm4qSOSeOCUmYhYyEY9j4QwIG612v31qfDzvGOl2Wdvcj2sM5VyePwTCSLDlHDGwyZSDZRmOm87gPOoRjNSd1n7v8uWco6VZ4O43ZswxCmWKREQHKWRlDM2mhI1sB70ZQlSp95WbFjOM5YexXhcDIWeZ0cI5CRsVIBAuSVPG5v6V1aDhTjjfP57BhNObzsSkJzTzZT1eHQIWtoCe0bnv7IpI0pOmrLd/+HOSUskdkYV/2ZQqM8pDSZVBYsxuxsBqTe9dKLq19MfT2QVJQhdmV6M4RlDLIpWSSbKwYWI6s5mDA7jcEVu4yXextFfXBl4ZPS2+bNDidgYqXFxsuHnMSoWDiNypLbrG1jpUqVKa4d2i7v6FJ1IOqrtYXzCsXCY8yuCrLvBFjuvqPCsWmSlZmq6authXsDZRkjTKGZ3u9gLntEncK01ZSdRxir8sEadow1MBx+wJ0xhMsMiLrlLoyhsqgaEix1J9K0tunQSlh/wDSELTrXQKdjSzNMIopJCCgIRS1gLXJtuGtNSbsvJNnVLJu/kgnC7GeQ5UUs53KAST4Ab6iqjlKyyXaSWcAjbLYZlynMDly21vutbfe+lqpGpeSSBKNk2VYfYjpaOWN1k0BQqQwJF7Zd99aerUetpE6MFoTZDa/RTFRlHbDYgR3uXMb5R4m2g8a0QclBuSsZ6ii5pRZXs/BKWbuP0FZqtVpI1UqacmFbQ6L4oGKQYacxXuW6pyANNSbaDvq9Jy0S1K2CFbTrik1uAyYf7TKouesjAA1JzWAA50sG5RS6pjSSUn5NDHbeCeGeNZEdGzbmUqdVPA1KmmoyTKVGm4tdSGwsHJJmjjRmbrGFgLnXXcPGjUzJW6C08RlfqW7U2JiYMMjTQyx2KaujKNCBvIp7NVXdb3EunTVntYvx2FYGGbI3VFjHnsctyA1s26+h0qFNS0SLza1xJY/QxnfqR6jT6VOnm6Gq4aYL0ebsSp+Bz761TiU7xfVCcK94+Yj2xgW658o0Jv6gGtdGqtCuZ61FubsbLD4bqsqrqIVHnI+g89SfOvPlLXdvn9EaYx0pLoM9okxwCMHtt2B4t8R+dZ6a1VNT23KSwrGsxux5mjwPUtljjwyrbrRHc6DcWF9B716fExqTScXulzsY6UoRlJS6vlcC6MSiPF4gzSZG6toUlJzBG0JIa+7dr3VHh5aG4Sdm1v5lK8XKKlFXSzYX4vZ+LwcEpmkZ0dmcOJDJG34LE7jYDlS8TGreMJbY9Lhoypu8lv8zWbDYfseCwsp/e4cWJ4SCxB9Sa1V5Rq2ov8AdFW9UZoRcNVRcnn0e5n32e6bMxcbi0jTx5x4yC49KzwdqMr8n9EXfeqx80yrE7QOB2ficWukoUQQ9zyWuRf8I18jR/p0bN1OrsvqxeNldaPf7Il0jw4aeLFqoEc8HW/nfKHHiLD1NS/qCUZPS8Syh+DbcUpbrAz2ngMRMuEkw6yFP2dQcrZRvJ1GYa2tWjiqVZqKhfZbMShUpJycv9mZPpHGyRzB7iQXU3Nzc9nU8686kn2qUuuTZNpwvHoarBf5XZ8Zj7MkzZWYaEKgIyg8NR71pqydOgnHebbb8un55maMVOq1LaKMJ0d2vPIZ0MsjRsb5GYsLlyQRm3EADdTcVKSpRg/L5I7h4p1HLoabo/tE4GCGUDt4zFm//RizZvW1vOtdKSowi3zy/Tb73I1IurNpcvr+It27hThsS5j0swkjPc3aHle48q8yopUK7S5O6/PkbaTVWmr81ZjnEQQqW2rlHViMzFNP3yi2Xxza3516EYRVTt1s1j/6eDG5S09g99vZZE/RZ3GFxGObXEnKFY65WlN3Zb7t4tUVPRTnUW97XKySlOFN7Wv/AAZR9u4nD7QwzLNIczHOGdiHBOoYE2NW4Ks9Mm87E+Kppyiljc2my+j8UW1sa4UGOFevRLaXKKQLcgST6UzShKT/ANFgXW5U4q/iaTMX0h27iVxEEwnlDmUXIcgWI3Zd2Xha1qhwtab1SbzYtxNKC0q3MYdFcOpxeIxU9smH/wAy/C7KuZbfmsbd1V4VtLWuSfxeBOJV+51aGHTv/M4fBYwgF1lEUp8QShPrbzpG3OmqnNpp+qOitE3DzTRfg0/YcChiOWXFPJJI4+LKpCqqngLWPrQ4iq4UoRjzV2w0qeurNy5PAqxOA2lFgMRmWbqykmfM6uChJN7Fj93jvFOo1ozzfTi/yBqpOOLX5Hdra7Ew7f8A3an1Qj60Viml5yOf+S/kvqJNo4f7IH8JB9CPpWOnLv2NVRd0XYHs4qVPxqG9KvUTlRT6MlTajWa6oPbDAm5tUVOyNEopsZ7JgJcZuF5X/mb4R5Cp1ZJRx6IRIniZQ0zN92Ff9Tan2+dJFWppc5fQN7yu+RrNoQdfh8I4mw6ssChhJKqWJ1tY9+lbeIpxqOOmUbJJZZmozdPVdPLfIRy7FUKcO2JhjlYAK18yOTq4zj4TbiajTpqVR3ax8H7/AAKyqtRTSefj8BtiWjw2DfCySxyNMVWOONs6oENyxO4aDd4VXVooyTkm274ykTt2lWMkrW68yPSnEf5bBrGw6zIE0OqnMCd24gCpVJpum0/DH4ManF3mmt2OsZtWCbCynrF689WJEuL5kPxAb9RbXuqvE1YT4bUt5NNrz2I0qco1lHkr/MyPTLpMIWweBhjwuIFhJKZUEwDufu62DBc3kRWqi40qPds9K38938yVROdXOLv5IaY3bCz7MmaTqYmhYtGqgIGTcQFvqb3OndWSpJVoKONUWsdU+hojF0ql1dpr6AhnD4bZ+VgWGGQNY3seINtxrv6pOLq918g8BFqm9S5sVbZjJMafikX0Ha+lYqDteXkaZ8kaTC4uObBth5JFieMl4pJNE7VwQzfd1O/wrVT01qcaTdpJ48/IhVjKlN1ErprJn9mdE2wiMs88AmLIAiMXtcDtSNYBBYk68Lc6rxkIuSi5K97W6Xe7E4ab0tpY6/x1G23ukKxzw4eCPCywxREK7xiQmwUEo17WJPDfT1+Ivq0pWVkrq4tGhezk3d3bCdt45cThYZTkWZCY2RbDTepVd+X9azcTKNSMZ4vs19C9CDpzlDlumLNr4gf8FkTMM5mJy3F7FbXtyvTwlF0qcb51N2+ItSLVWTt+0L6LYuPqZMPKciSquV94Vl3XtwP0qcJxcZUpu18p+fmNUhJSjOKvbl5CnG9HohjcPLiMZhRHGS2RJM8sltQqxgXF7bzurZwsI0qcnNpryyZq85TnFQTT88DTYPSPNj8TNKD1UrNGw4qmVQviRYX8TUe3ip3ntNZ8iroPRaO8WrCnpL0bjLwt+24NIlkBztJ2yOAEQGYt3U/C0Yx1d5NW5b/AWvVclHutO/Pb4hmL2pHgsFMYjBNLPKMySKHtGnZXrI76E7xfn3U9GahThFZu239vsJVg51HJ8khphdsx4iKXDzjDwpIgZGAEQEiEFQSTbWwt4VKjW7SM4SsuatgerS0OM1d5s+YHgMbFiYjhJnWKWBrxO3wMsliVY8CGvr3Cg9FWjBN2axnZhWqnVk0rp9NyOy8GuFw2PWXEYdzMkiIkUnWntD7wA7O+q6lTg7yTbS2zsLZ1Jqydk2843Es2IU9H0XMudZ82W4zWVd9t9u+mm492N+b+ZyUrt2/avqUOQ0JG+6X9q81Jqd/M2vMTP4k2xGHkH3hlPmK3QzTnEyzxUhIauTc1lwax7hGyRNJvLXc+W4Vnn3pqIqwhakd4kS+szZmPvart2m30F5Be0BeSOPgDfyWpU/C5DvkisnPitd0a3A724+1P4aXqLvL0JRHNO7H7gCjz1JpH3aa8xkryDZP36D8ClvM6VOOKbfVnPcG2MtxJId7ufbQU1fDjHojoGWwj58fPIR+7U2HgLCvRn3eGjFczFHvV5PoOOkhy4MIPvZFv/Mday8L3q9+horu1L1Guy4QigDgoA8qzVZamaErJIqlkLYiO/BGbz3U6xTbEfiKdvnLhpBzsp8zR4fNVAry7jODack2G6yQgsEyDQDsr2VBtvNuNW4iTnxF35E6EVGlZAeEj/wAwRwWJQB4n+lCb/S9xor9T2HRAyisnM0IWbfe0Fudv9wrRw6/UJVvCw/DbgO4VGW5TkZzbLf5+EW3Ka3UFbh5MxVP88RxsYXaTvdvlWatsvQ0U+Yq6ZAWh/wCqtX4HeXoR4rZeqK9sntTj+BKeisR9WdUfi9A3bY+wU9yH3FSof5H7lKn+Mkr2xRH4o1Ppeg1+l6M5Pv8Asdw6fbSjgcp9Vt9KEn3IsaKtJgOztcNKh+6XA96tUxVi/QnD/G16h2wjmh1/CKjxCtMpTfcRn9sG0MbcUcW8jattDM2uqMtbEE+jNEuoB01ANYnhmxO6P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7705" y="4726667"/>
            <a:ext cx="2520282" cy="1996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4277439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1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4" grpId="0"/>
      <p:bldP spid="15" grpId="0"/>
      <p:bldP spid="16" grpId="0"/>
      <p:bldP spid="1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2716" y="936782"/>
            <a:ext cx="160662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or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0975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91158" y="2708920"/>
            <a:ext cx="160662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768688" y="1385481"/>
            <a:ext cx="160662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or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901649" y="1385480"/>
            <a:ext cx="160662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992182" y="5067729"/>
            <a:ext cx="399029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or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la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91157" y="4043177"/>
            <a:ext cx="160662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la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259632" y="1772816"/>
            <a:ext cx="2952328" cy="42678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551298" y="2374032"/>
            <a:ext cx="3824013" cy="11989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 flipV="1">
            <a:off x="1551298" y="2374032"/>
            <a:ext cx="5436030" cy="233086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Düz Ok Bağlayıcısı 25"/>
          <p:cNvCxnSpPr/>
          <p:nvPr/>
        </p:nvCxnSpPr>
        <p:spPr>
          <a:xfrm>
            <a:off x="5220073" y="2374032"/>
            <a:ext cx="1224135" cy="265279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9" name="Dikdörtgen 18"/>
          <p:cNvSpPr/>
          <p:nvPr/>
        </p:nvSpPr>
        <p:spPr>
          <a:xfrm>
            <a:off x="5940152" y="1342688"/>
            <a:ext cx="160662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la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8" name="AutoShape 2" descr="data:image/jpeg;base64,/9j/4AAQSkZJRgABAQAAAQABAAD/2wCEAAkGBxQTEhUUExQUFhQXGRoYGBgYGBcXHBggGBwcGBocFxgYHSggGBslHBgXITEhJSkrLi4uGB8zODMsNygtLiwBCgoKDg0OGxAQGywkICQsLCwsLCwsLCwsLCwsLCwsLCwsLCwsLCwsLCwsLCwsLCwsLCwsLCwsLCwsLCwsLCwsLP/AABEIAOYA2wMBEQACEQEDEQH/xAAbAAACAwEBAQAAAAAAAAAAAAAEBQIDBgEHAP/EAEYQAAIBAgMECAMFBgQFAwUAAAECAwARBBIhBTFBUQYTImFxgZGhMrHBI0JSgtEUM2Jy4fAHJKKyFVNzksJD4vFUZIOT0v/EABoBAAMBAQEBAAAAAAAAAAAAAAECAwQABQb/xAA1EQACAQMCAwYFAwUBAQEBAAAAAQIDESESMQRBURMiMmFxgZGhscHwI0LRBRQzUuHxcrJi/9oADAMBAAIRAxEAPwDPtYaLXhLOWe2+iLsLh+JoSl0OUQqQ2HfSpXC2COvrVBWQWGubOSJNHYXoXuG1sgUy1SOCbL8Nh8oud9TnK7sUjGxx1uaKwgNXYaqWFqle7uUtZFEuptyqkcK4jy7FV7t4U6VkI8suNKEjILL40u7G5CyQ3arLYi8sPZLL5VJPJZrBRgRd6ap4RYbhsy6nwqMXgq9xaqDK3jWhvKIpYZCBezRk8gjsWqBeldxkkUYiEa2FPGTFlFZI4CwOml6NRsFOMWEPiXG4mli7hlFHHQTDt6kUHNweBlCMlkFlwaqBYdnjVI1ZMV0oLNgbE7LjDA20NPCvJqwsqEE7kv8Ahacq7t5B/t4Gow2HtqawylfCLqIXe30FKonNkHW2p31VIm2UdT60X0CiQjtSsZA8zUyQrZXh4rm5rpuysdFXLcQ9JFDtncHDfWunK2DooukO80qXILdgcLZSTvNV3diawrnIYtPGmYq2Cv2elewxRjBbTlSxQWxXCl286vLCJRV5B2KNlNZ4ZZaRVspdTTVthaayFS/EfCprYoxbAey9Xe6IxeGciHZoy3BHYnxoDHJxqO/SujsdLdAuG0J7jVJq6JxdmH4pBr6ioxZeQPh2sw76pJXRODsy+SO9xz3VNMq+gJGMyleK7qs8O5NZVilcRYWptAimal3tqfIVhiuhobOx6atv4Cqbk2FQwcTvpm+gpx4daAyBZxfQVyXM5g3U3NhT3sC1y9lCi1R3ZTYFVCTTtpIVDEpYBRUVl3KFMqXIX1qscK4kuhzER3IHAU8cZEk+QTh8PXXOYZFh77hSSZyYp2lHbMfKjBBbwLsDF2hT1XgWmslmP3VOnuUnsWbOjtehVYYIk/xN4UFsMA4Vey9Wm8olBYZXhxcGjLcWKwSI3UBiOMHZB5GuhuCe1wVtJD3i9VXhJ/uGGa6qeWhqGzZfdXA5VsT3a1VO5JqzCgbqDyqVrOxW90D4jsuHG476pDMbMm8O5GTAkm4tY0VUsshdO+UPL/ebyFZ10Q/mwnAIWOZvIU2FhCMfRYa4vS3FbBsaAO80yVzkxZJDbQbzvp0FsIjwuUX41OTu7DRAMUbmilYLLsFDxNTm+Q6VkTB3sfKutyOOYeKwLGneXYQsw0HGnYgzSIIjO25QSaC3FbyBP0qwhVerSYNbtFgLX7rVaVFciSm+YDtJrqpGuY1OMbNlr3QJhRqx5VOq9kVggfaB+EUafM6eyCdnnsmp1dxoEeLeFdyQbAeC+F/Oq1N0Tprchg+PhTTFgfcKAUSxSXVvWhF5QZK6YvnbSN/I1eKy0Rk8Jh2G1DL5iozw0y0M3RXiR8J56GjF7oWS2O4Bt6mhU6hp9CUkeZWXjvFBOzTGaumgGPGZRY8Ks6abuRU7YHq3c3O6oeHBXdjTCcDSM5o0uDF17qKyReAPGx2GbjuApvJHRYLhMHc3NdOVlZDrJdjE00G/dSQQbic4a7W9aaTsh0WzcFFSXUc5ItyFHnTx2uKwySHQAnQU8FfJKTBH2xGpCIMzfPjV48PKfl5vCJSmo4fyyzr7QmkjkDoIVKNbMVBJ4Ag3sO+1cowi7OV/QOXsjLbPjumXzFNJ5FisBeB603VJCAvcunmaWpKEcyQYKcsJ29gyKLFf83N3dWpHmak6tH/X5lVSqL93yKpjOGsyxPYX1hHsRyp4uk1dXXuI41U90/z1CIZso1gS3NHYexuKVwpyfiHUqq5F+FwaShihdSdLMA2/dbJqf+2j/by/bn0B/cW8SsCf8HlhDhgGFj2kOYe27zpaqakrj0pKwn2e/a8jT1FgWnuTVtD4mlYy2CIzfzFTeBxbIl4XHFWrQnaafUg13GE4GTtIfxC1TqK6aHpvKZbiE0ZeWopIvZjyW6BUazK3A6GqtYaJp2aYZiNCG8jUo5VissZB5tn5mJHGqRqWVhHSTdx0mvgPeoD2DoKVnMd7NxYJ/hHvVEtJnkjuJUu16Z4QIhkUQUWqVx2UYnDn4ue6qWshU7i5oMu/fxqEpXZeOwFcasfKj/8AyORwfFjTyXJCFkeLIm6sqpzIGGYXG9r21sToBY16PDTVKDlZN+ZlmnKdldFPUOzFtFLG5tpv8Bu8K8utxrqSvJm6FCMVZBK7OQKc1yTfUWI3d5v7Vn7e7C4vkY/BdlyORI9DXry2uYVhtDjYVlxJV72YaW076y8ZfsbrkPSvrsjViKI8G9a8jtZI1NTRVLs2FuLA8/8A4qkeJlEV6uaB5tnlAckl1JvYg7xuvbxNWjxOrDOSu9iIwubKWhDBb6xnKx7yw1vu9K0R4hJoWS3VwfaEr2spJI3h9W8Q+/3rSuL1JKSJ9hzQmfD3OYLYgHMRpfTXTnVZQUoOUNhYycZWkAruNRe5ZZLMNw8SKSQYg8Md3kT8Qqkn3UyaXeaAsM32YPFGqs/F6k4Pu+g6m3q3A6VkjzRpfJix0tmXkbjzrQnsyDVm0MFXPH5e4qL7siy70SqKbQX30zhk5SwOd5vaw4CothscZ7nIu87zyp4q2WK8uwZhpwTlU2Rd5502yu9ycsjvCaC5NyajKQUixZCWA4caaC5iy6DCQC3hTTdkLFZEmPFzYbzvqCxkuhTtBtQgqlNcxmz6Q2yqOO+ngrtsWWBptHCB4kYDVePGxrpzsidNXlYp2ZhjIcqspbdlY5T76Gsj4eUn3TU6yj4goxMpswIrJOLi7NDKSlszzrG4xYcQ6m+jH9a+gorXSi/I8yrLRUYZBtmN5I2HZKkA11alem15ApVbTRtXNfN8z10gd5KZIZQOriSK7SDsy1McR/dq7SK6SZZHMHNiL+Ou+j3uTA4KIt6QSmLMkOXOwKsdCEvbf/F3V639OrVKTblzVjHXgpxwZ+5YuTa5JJsABv4AaAdwq1WeuerqNTjpWk5EbX7mB9am8jFc/ZnU8CbetNHvU2hJYmmBJFaSWPncjz1qrleEZCWtNxGGGOeEcx9KhPuzKxzAoxS9tW/EMp8eFUh4Wugs8NMtwJsSvnS1Nrhg7OxybAksSDvrozwFwyNcRNlGg7R0AqMI6mGTsDsSv2YN3bVjy7qqs957IR3WFuNdnQgWA3D3NSnMZRGE+Iyi/kBzpIx1MOxzCTEWF7satcm4jfOAptuG/vNSbuwWsK3ksCx460MvBRCrDLmJc+NUnjCCgeKTO5PfYVW2mNhXlmgwk+YMDutYeVTlG8WhNpJlCwBuFeXGtKm8G9pPcKjmlVSgNwbb9bZb7vU1dcVFq0kRdGN7nnm3oycQyta9zqRrz1tXq0ZR7O8djFUT12Ysmw6jhqORqsJu5OUY2vY3+Cx2aNCSLlRu1t414tXh7Tdj1KdS6TPnnH93oKiy2siJabsGDtEWwpfewAp40IrdiSqvkjr4Mk2DEilc6UPMW83vgU7ckCNHGN5ILfStHDt1E5EajtZA0a6sO81R7I7mVW+L+UH0NMKV7X4NyCt6U1Hmhau1yvaHZnR/xD5a/Kmp5ptdBanjT6hWzhZ5E4XuPBqnUylIpT8TRDER3R14qbj510XaSfU6SumihJfhcePkdD71RreLEvtIaA1nsXuRMuUGVtSdEHPvp0rvSvck3bvFmCgI36yPqTyFCc+myOiviPoIsqgcBWVyuytgIymRr/dXQePOtKWlW5k3lhmz03v6frU5ytgNgqR9y8N5pU8XBzAdpy3IXzPhwqlNczn0A8c5SOw+JtPWuh3pXC8IqwiZVv5DxNUk7uwEMoWyqfTzO+he7FZbh3ryK8bSZujmKDAazsFjEdL0y4jMOIB+le1wEr0rGPiI95MUSpdTWtStIm4Xgbfo7GjYeM5Re1j5V43FzlGs1c20fAg5sMvKoqtIqc/Z15V3ayfMJYqDlSubATJsL0qu3YFjA4ybrJWc/wDMI8hYCvoqcNFNR8jBOWqV/MYD94RyI9xUX4Cv7isL2l/MtHl8AcyM6ZolvxBWjF2mwSV0A47tYeKTipF/9pq9PFWUepGeaSfQIhktJG341KnxG6pyV4tdCqdpJhs4tJ3MKlHMR34hbHHbOh+6fZqu3tIilugrD48KoDbxofLSpypXd0OqiSswhe2xkYdhdEX5DxNDwrSt3uDxPU/Yc4DDkDM3xHU93d4VmnNPCKxR9tKc6Rr8Tew4mmpR/c9gTfIphS9kXd9OJ86o3bLAkNVbKLnco9az7sbYrGiljvOpp3l2QNgHDgu9zx1PhwFUnZRsgIFxb55Dbcug8eNNBaY+pzd2XHQgfhGY+J0FBdTiWIciw/CL+JajDqBoMwosLcrV53FZlc10vCFhqx2HsZ3pjFcI3iPrXocBK10QrxujPKNK9BvJCKwanolJ9iV5MffWvL46P6l/I00V3RwzVjRexwGidYkppTrFGPl7NudaOHheVxJ4Rh8vxjlKfkDXvvl6Hm836jWW3WHvCH6VmT7pZ4ZBzZh3SD/ULUVt7BeDuXsP/A/9frQvleaO5MCjizYeaPirNbz7Qq0narGRKKvCUQWKXNCr8UKt66GqSjao49RIu9NPoOtoC6BhvWx/vyrJTxKxpntcCxZAkRr6OMh891Wgrxa6ZJTspJ9St8CrG7EA7j5afSmVRpYA4rmaHCQB2BHwL8P8R4t+lY5y0q3NlYq+RjiJQqk8BUYpt2HvYUQgm8jaFhfwX+ta3/qia6jTZ8NlzEatu7uQrPUld2Q6RKRruF4Jq3eeAro4V+oNyjHy3IT8zeA4eZqlNY1Al0PpH6uIufiO7z3CglqnY7ZAWEhta/DVj7k+tVnIEUShP3jx+0PgNFFBvl7BSPkuzLfjdz9KN7I6wZgnuCeZJrBxS7xppeEMBrGVF23o80R7jer8M9NQSaujKIteq2Zkh90Ya2cd4NYeMzZl6Kwx2WrCkXRy9ccTDV1jrAOIlvJbkPnf9K20I2hcz1Xmxk7dqX/q/NK9blH0MFu9L1+wzxQs9+cYPoR+tZ4+H3LPkRxotnPIK3oaNPNkdLFwhVu0q/iUN6i30qbwkxrXuAbMb7Rx+JFb07Jq1Vd1PoyVPxtdUL9lx/vIjzdf/IfWr1XtNeRKkrNxY52W2eAA77WPiNDWWr3amDTTzAExEWeAjinzQ/pVIy01PURx1QsXQ4ZZVD3+ID9KEm4PSGKUlc0sc8aqLEa6AeG+sWiTyytrAOPlSRlXNZV7Ta77bve9XhFxV7ZYssk4oy7hfAt3fhX60snpVzkMppcovwGgHM1GKu7DMrRAiEsddWY/Omu5OyO2F2Fu7XO9+2e5R8Iq83pVuhNZyQ2rNmkCjcmp/mOij611FWjfqdLexE3yBeMhtfuG8/3zo371+gbBEGGkkFkRmzngCbKu6/KlWZYzYLairt2GGH6OYg52KqrN2RdhoPAXqqoydiT4imj6XBGJshtcAbq8/ilKM7SNtCUZRuiVYyxRiFupHMGmi7SucZRo7EivVUrozNZGewhZn8BWXicpFaaHBasdi59mo2OPs1dY6wrie8sngo+delFaaUTFN/qMSSHtTf8AVX3Wtq8MfR/Uyful6oMxD3MRHGNh7X+lRisS9Sr5FmIFyP4o2+n60sMfEL+xLCMC0Lfijt6V01iS6MEXs/IBbsTx8szxnz7Q+lWXepy9EyTemafnYGxI6vFMeDBX9DY+1Ug9VFeWBZ92r8xjss5ZJU4Bsw8GF/nes9ZXjGXt8C1PEmvf4kvhlZfxDN6aH6V28Exr2k11EE+LeJjGNyk289frWyMIzWpmOUpQdkaUSBVDgkuewg5cD6Vi7zlZ7bs2TnZYBMZgWRviBJ33Ut2+AFvM1SFRSV/ywGhlgdoGEBZMt2tdr2I4EkVKdNVHeI9rbjeJOscEMpjUXWzKcxPHf/d6i4uCtbLBuA7ZmzER30Pac8lH67vWnoRt3vh6nT6FmADFbhSzvuUC57gPK1LJapqKGxGN2F7M6ISFTJiJFjvd3A7RHi2iiw8a3Ol8EYv7jlFXbAMft7AxP9nG+IIBW5OVPLn6UsaUV5+psjw1afiaj82bfo1tWHFQhotAuhj0GQ8so08DWiKizzuIozpStL49R0BVUZzGdIGviHt3D00rwf6g71me5wStRQE5rCaitzXLcJn8dFZzW+nK8SMlkI2WO03hU62yHgM71mKnxNEJU8mhpkg2GydCZgvWxurdYqtlPZINuB3Hf3V7D4ebpxseP/dQ7SWrqY3amwsTC0pkgcKZIyGAzDdYm6396sk0op9GJqjKUmuqKxIMuGP5fVSKglmZdruxLopbrCfFfY/pStZkctkfQEZIT+GRkPncfpXSvql5q4q2Xkyjb4ylyPumOUeRsfYU/DO9l1uhK2E30s/gVbfT7SF+Buh8GGlNwz7so+4K+8ZexahIlhf/AJiZD4r/AGaV5hKPR3GTtKL64C9oCxR+RAPg3ZPvap0nhxKVOTPnwSE3Zbn9NK5VJLYLignBID9oF7K9iJfa/j/XlSzf7fiTjnvB2yoszkn4VvY8z95voKjVdlZblET2thFKdcVU2YIMwBALXtfu0PpRoOW3IZtbcxYs4hZgbgAXUi12tvLW3ADh3Voa1u6Dsslex0bEuertIXN2t91F0UMT8Pffvp5wce6lt9eZFTj4m9z0LAQxwjKGGc/E26/8K8h86NJQpq1882Za1SVR+QxFiCCAVIsR3Vo1cjPlZPI+mPR04SW66wuboeXEoe8cO6hse/wvEKtHO63/AJAtgbYfCzCWPwdeDLxB+hoXZatRjWhol/4z2zZe0454VmQ3Qi/hbeDyIrRF4ufNVaUqc9D3MdiSS5Y7ybnxOp+dfMVp6ptnv0lpgkiuQVIois0QijaK6g1qpPAkiWAGpoVXgMQ69QKHGNFBBZzoapEdHqGHxZCoCSAABu03aDnXsRrNJK/yPm5U022FpIGvcajQ1aMlPDWSTWnYzm3eh0WIGYXR1YMCoA1Guo3MPfvpHTtdrJaFdqyZ5rtPBSYaySAXDggjcwLWuP8Au1HCoK0pY6G1O8LrqUZx1c4G9XDj0Vv1rv3QfVWFa8XxCtqpmIGlnR09sw+RpKL038mmGpG7S63Qsxl5MEj8UVW80NjV4d3iGuv3Iy71D0+xLFPeDOv/AKciyDwezH5n0roq1TS+asdJ3hdcsjnERZ0YfiGnnu97Vlg7SuaX3o2I4GcNGpO+2viND70042kwQleKCHJNlQW3pH3AfG/0Hj30qxmXq/sgeSHEMVlyJa9t17DQaC++sy70rsfYr2diRMMs6BYFkzs+cZCEAXKQbEhiWG62taoRStGLzuycr5a9DNSbJSaaLDQpleVgWKkjsDffuJNvC9XoSqPvN+S9X/G4K8opafd+i/nY9QwuzY4YjFh1CqLi4FixGhY89b25Ve3daR58ptyuxI7OCF1A+HTU3O8MbedYnfY0K244fHBd4PsPrVnVS5EdDZ3EwxYmNo3AZWGo5ciDz5EVSMlLY6Ep0pKUdzynpH0ekwj2btRE9mS2h7m5N3elMe/w/EQrK6w+a/OQz6BbUdGkgGscikn+Ei1z5jT0qdep2dOT9hOMoRnpm90zSzDtV882CGxQ9cURSxp0gi3GNer01YRn2ENiRXVFgMQypFERaijrlBW5A5mqIa+D0rCTKVUEA6KPavWpTi4q66Hz1SLTdg9YrbtPCtGlLYje+5BZ1zFQ12ABYcr7r8q5PNguDS1NYYNtTZkOIjMcyBlJvyIPMMNQe+jaPQClJPB5ht/oxJhppSLth5EAV9NCLjK9txsRY8az1Y6IxtyZuo1O0k780JkxBaGF+RjJ/N2G/wBxqelKpKPr/JRtumpehzZC5o5ouUjjycXHuTRru0oz8l8hKSxKHm/mCbEGaPI33keM+MZNvZvaq8RiWpcmn8SVDKs/NDbY0ufDpfeBkPiun0rNXWmo/iaKDvBCvGwTh26sDITceLan3JrTTlTcVq3IzhUUnp2Njs5AFMrAgEdlRqQo0RbczvPieVebU7z0L86mhbXYNiNpyKwVImDsQQxK2HMmxJ0tuqtOnG2ty2Obe1geTOiFc7lALG4QLbRuWg0o61KV7K7GUVFDP/DWK+JErDtyI8gv92NRlTwvnv5nlWunbtVFbRXz5mKq32bk+b+XIdw9L8IJGiaXIyMVOcEC4Nj2t2+9WVrCvharWpK9xyqRvZ1ytyIN/loaRwTdyD1RwwPGYQG+Zbg8V+o19azzj1RSE7bMH2bD1YzZrC/aB17tLd4pIK2bjzerAzkVJUKsAyNoQRofI1qi1JEk5Qd07Mzg6Nw4WQyRFhnFspNwtjc2O+27fyrF/UMQSPSpcTOsrS5EZDvNeOa1gEnanih0Aub1ZAYO4p0KVsaKOJx4y2h9aDp32CpBQkBGlTtbcomcUajxpkFvB6L0bAaPNxDEHvtu+dexwcL01I8Him1Owm6ddLf2YdVDYzEaneIwePex4Dz8a1J2dkav6fwPa/qVPD9f+GL6GdLRh5XE12WYgs5Nyra9puY115UkcHpcfw3bQWjeOy8uh6qsl9d44VS585axej86dMFjyTpPs5ImmSEZY3DPGPwm5uByAYGw4AistSSdVTX5yZ6NK7pOL3/GI8BLbEvykjRx5Xv7EUKq/SXk2gU3+r6pMpw3YnkX8MqyDwk7J/3D0p5d6nF+TXwJru1JLzT+IfszsSzxciJFHc2/3FRq96EZ+3wLU+7OUfcYEnhu/WoFrXGm0CxUhVARBq5Isrc7LrcW42pKUGrS69BbiWHFGWQMt8w7BuDlAB1KNua+mnDLWqUIU42/PxCQbk7l+2oszR4YH4+1ITwRfivyvovmalQelOr029QVnqtDrv6Gr6DRBv2mWwzMqheYjB3d2gB8608Kldx5pf8Apn4m9ovr+IyfTToXOZ5J4V6xHOYqp7Sk7+zxF9dOdamrGnh+Kg4KMnZoyGFx0+GfsPJEw3i5X1U7/MULI2NRmu8ro2Oxv8SXWy4lA4/GvZbzXcfapuLMlTgYPwOxtdnY2DFfaROGFu0u4g8MynUcahKCcsmOdOdLEkNIATVY5IsV9Ljk6oD71x8qx/1CPh9zf/T1dyYpI0tXkWN/MElp4jg0iVRM4FkFOhSlhToBSwp0AirldRRaT3OV0McJNm8ajKFh9WDUR7c/ZMC8n3i1k/mKqPQWJ8q9ThJWo+557odvxCjySz6XPMV67EykIryyMbm2p14k7h51Wx7TqQpRzhI3fRnoOkVpcWVZxqEv2V/m/EfajbmzyOI/qLn3KXx5/wDDUbR2n1SBh2l7gTbloBSTnZYMFOnqdmLsNt+Ry2VbhbXBXLv4gk1PtporKjFFPSrZQeNnQdtbyfzA/GPHQHytxqrgp3XPdevQFGrpdntseY4drS4Y307cR9wP9tdLMJr0Y6xKD9UT2klsSo4SxMnmL5fO9qWi70n5O51ZfqrzVgozfb4eXhKhQ+Nswv5gik0/pzh0dxtXfhLrgcq1tKy4NVinF4N2yLI6tI4BAy9lVIzEsL9ogcfxZdBetGtQzFWVr/8ADO1fDd3caQjKoDFQqDgLDSsbeqWOZbCQmwSmVWkO/EnTmsMe7/u/8xWubULRX7f/ANP+PsZod56uv0NFs7bq4OaIsCVkbqiBr8WpNuQtfwFJwl+0cuVslOJipQUed8G6kTL3rvU8xXq4seVYWY7Z8GIX7WNJB3jUee8VPDyisKk4Puuxk9of4d4Z79VI8Z5XDj0OvvSN9DZDjprxK/yF2E6BzwyB4sUFI+8EIPha9iO6lc7rYs+MjJWlE9N2WhyjMQWsLkCwJ42GtqEDzp2bwCdKsPmiV7aob+uh+lR42OqnfoaODnpm11MrHJurxrHqsjIQSdfDv7jy0v6UEcr2B5UIpkMmDOtOmcyh0p0wFLJTpgI9TTXAfRjK4rnlBWxq4cFBNBGk3ayEta5Auedt9bqFlTSZ5kuIqQqScHa+A0OkGVIRGituFra+Xnvp5Ss8EW5VLubbYBjtplW7WV2O4Ak2PeBcW7t9Rbu7spCF1jBbgZs+smtxqNd/AX3Hyrle+QSssIt/Z1uSqgC4NuBI3enLdRaQO0ZZii5CkE6ML2GljobnlR5piRayeRbSOXMy7kmzDwNv1atcUnK3VNDTbUW+jTDOkRIWOUb0cHyOv0qPCq7cHzRXivCpLkzm0RaAsP8A0ZMw8Lhh/paupv8AUs/3K32Omv035O47U5gGD2B1rK1bFjSndXDMGnWSmcte6hYxp2BvsCNGBJuG4gLckim4qotKhFWtv6/8J0o5cr36en/SHSFs5jwqaGU9u3BBq59NPOk4Vab1X+3b15C1m3aC5/QKwihmLLYLoiDgFQ208Tc+AWpTulZ77v1ZSmufwEuKkzyySLr1X2UXG8jntt5dkeTVqjHTBRf7sv0W356COWqbl0wvV/n1Nr0B2reMYaRtB+4LbyFGUgnjcgsO5u6tFKpeWl/nkZq1LGtfnmPJ4HVrrrbS36866UJJ3iTi08MFkhz7jlYXNt3n31FxcnjDHWNy2M2FiQx4Hn50Hhb3Ba7GGAl9DuqkJCyQXiUDKVIuG0PnVWrqzFi7O559tHDNCxXU62GnvXi1IaZNM9ujNTSZTAt/KoMtJl7UBCllpkzgacCmQUVoNKcEkVNTAKZDZgatShqZOpU0wYzwICDS+uurFt/8xPpwrZJ3PMsFmVB2m4cSdB9KnY7IqxnSXBpe7K54hBmv6dmqRoTfIdQm+Yvfp8oPYhNv4mA9h+tVXDvmyioLmy/F/wCIimDLHDkm/wCYWzAC/BTxtYa99U7GKWw8OGhqu3ddBntbpE8WzULk9bOFQcCdCWNh/dxUqUXJtLb+DNWUI1Xp2PO5bkOPxID/ANt//wChV44a8mLLN/NDCZ+swl+JQHzXX6VFLRX9yzeuh7BGyXEkeU2PWRW847o3nYr6UlZaJXXJ/XJ1FqSt1X0J7I2iqwormzKCp1/CSv0oVqDlNtbMNKooxSfI1sMCKDYDKoGpG+30rznKTfqadkJMCxlMmI+9Oeqh/hjS5Zx4m58hzrZUSglS5Ry/V7IywvJufXC9BptbE/s+HJUdqwRF/iPZUDzt6Vmow7Wpn1f3L1JdnDHt9hJFhSgSIHtJoTvvJICSb81TrG/MK1uepub5/Rfy7Iio2Sgvxv8A5cltSULKiqcqxL1pO6wW4QeoY/lpaKely5t2X3KTauo8llmr6PdNlIjjxlkkIADjwvZu8CtcZ3bXTmZJ0WkmufI2iRqwuCGHAjUf0otEbtCvFbXwyMVaQBhvFjf5VJ2NMaFaSulgqj23heEtvFW/SkslsM+Grc19BlhdtwNoJYz+YD51RSJy4eov2so25giwzqL8x+lZeKoau8inD1dLszMlV8Ofd4jhXn9lLdHodrfcg0dJYfUUkUUjrgs++mSGTIcKZIVu7B5nAF6rGDbEcrC9HLt4bhXoU4KKMVSWpjZ8NKYgIwgfjmJ+nlp712qPMWOm/eE2L6H4ub95MncCxt6BarGvCOyDKUOVy3Df4Zyn4plA/hUn5kU39zfZC9skO8D/AIZ4YaySSv3Cyj21odtIm675IeL0ZwWHW6Qx5huZ+1l/iJbdUpybxfIFWqPn8DzTp7t8YmZRHrFD2VPM3GY1ro09MckZP6i4H4T4j11+gpOpofJhmwbGPKdbMynz/wDmpcT47lOG8DXqQ6PvlIB3pKVPg4K/7gKbiVdX6q/wJ0Mez+ov21s+Tr5Mq9km48xc+96tQrR7NXYtalJzdjedJpGKx4ZDaSY5WI+6oF5G8l0868rhYpN1ZbR+vI013dKMef0LdmIC5ZR9nGOqjHCy6MfMgD8lJWbtZ7vL9ykEuXLCA9q4nrMR2r9Xh16x+9yDlHeQNfE1ajDTS85YXpzJTd6nlHIRsvDm5ZviW5Y8M8lnYflUIAe80laWLL8S/l3Hp73f42K5E6wZjqZ3zf8A447BR4HT/wDYarfTj/VfN/nyES1e7+S/PmDY2LNIx4ItvNt/ovzpoO0V5v6DyzL0QNsPpRicIueNyQTojarYmwA5Vs0pyssGN+G7N5s3ppgMdZMWiwynQMdAfBqWVO+/xR0Kk6fgfsOz0QRtYpQVPMBvcVF0nyZpXHv9yKn6Ci92kuOQX9TQdNpblF/UbbI0EEYjRVubKALnXcLa0E3FGKctcnLqK9qYCGXiAxHhUZqLd4uzLQnKOORn5tkSx/CQw5HX+tTk3tJJl1OL5tHIp1U/bQP4ox+RpUqXOLC9f7Zr3ROTH4MC4w8pbk0lh6jWnSo/6v4gtW/2XwAsTtQNbq8NGm/cGc66i5Ynd3Woy0vaKQNLXik2LZcBNKdVNvCwpoWWwJTW1xjsrZDR701PEi/sKo5Mk2nsOcHs1iTYNbwA+dBRbElJJDMbOZNba8B+uldKGkXUmXwYKTeSB8vMGjpmBuIu6RdLcLhBYtmf8K2J8+VaIwcsRJ2tl4PJuk/TKbFMVHYj/COPieNaIcOoZe4rnyiZ2Feyw5XqknlAisMap8AN9xB99azvxWNP7UyzZxs0i94b130tXMYsajiUl7kEbLNMvFhnXxU5x9aZ96nF+32E8NSS6/8ApqwVbtaagH11rzXqWDfF3VyuBzK0uIB1lPUQdyX7Tgd5BbwQ1WSUFGl070vXkvzqZ4vU3P2Q8kkTDQE/djTTvsNPP9axpOtUt1ZdtQh6CLBKViXrfikJxM3MgEFVHeTkAHca21GnN6eXdX3+5ngmopvd5f2GWPzLAse6SZshI5vd5T5KGt5VmhaVRy5Rz8Ni0k1HTzZCNVzO9gEQCNRwAQXY92pK/kFdJuyjzeX77fz7hildvksfn5yE+MQ9So3STm57s+p9E+VaIP8AUfSP2/lk5eD/AOvz6AO1MJZ0VRpYse62i+pPtVaVS6cmTqRyooU7Qwl2A7rn5D11rTSqYuRqwyj7Y/SLFYUZoZnUb8pJI7tDuqsoRkyCk9N2bDZX+MU4A6+JX710PvSyodH8Tozi1safBf4s4J9HDxnvGlRlQl0+DGUlyY4h6T4CcWGIXwYVCVLk7/Aqr8l8xjBBG47EsTDuIqXZS2umFytumFx4AW1sfIGqxpNLKEc+jA9pdGoJwA66jcQLEedqbQuSHp1509mZjHdBZUuYGVhyuVP6VOVOfS56FLjqUsVFb5g2H2TtJTpmX+Z0t6MTU9M+hWVbgXvZ+zNLsefEIR+1NhcvMOAw8hoa0U5TW559dcO/8Wq/yDsX0swcQ1lTyN/lV9V9kY9DMttf/FbDID1faPCwplCb5Bait2ee7e/xIxOIuqHIpvup48Ot5ZF7X/Ux7uWJLEk8zWhWWxJ3byXqNRStlEtgnDL2mH97qlN4TKwWWg3DJeO3db0qM3aRaCvAuwovOuvxp8teNLP/ABvyYYf5E+qOY9QuIhY7j2T62/8AKupO9KSOrLTVixtgcUqoFYi63XePukgewFQqQcpXXMtCoorS+RpcDhlz2UfZwqI08QO0fECy/mesNSb03e8sv7fnoPCNnZbIC2/J108eFHw/vJf5V4eZ+VV4ZdnTdXnsvVk6r1SUPd+hZgo+se/3WbrPBE0iA5XYZvKhUloj8vd7/wADR7z/AD2/ktmlvLJJvEC5EH4pHtfzvkXzNLGNoKH+2X6L8bC3lvoD7UhISLDg/GQrcyPikPdfXzIo0pLVKo+W32DNd1R6/jKmTPiv4Ylv5v8AooPrRvpo+r+SC1ep6fUHwkXWtKxA1bIPBNP9xanm9EYx9/iLFXbl7fAT7RiIWU/iPVqfA5P9xY1ppPMV7v6/QhUWJP2Qo21h8iAeAFaaE9UiPEQ0wAVgtw3D561ZzIxhYojhuL07lbAkYXVyDRWIoqQrjZlseLlT4ZHXwY0NMXug65x5h8HSjGJ8OIk9b0vY03yD2swpem+P/wDqGodhAPay8j5umuOOnXtXKhAHaS8gKbpDin+KeQ+dHsoLkd2swKXGynfI58zTqEVyFc59Su5O8k+dHB12yOXUV1zmsk0XX1oN4Clksy7/AAoXGtkIjGinvFI3ljpYTDMOLSHvUe1SlmJaCtMP2ZDfMOAJ/Wo1pbFqK3KZeyYz+GQr7kD2tTrKkuqJvFn5l/SCMiMMN6vf1/qBU+Gl3muqKcVHup9GV4vZ/WNnB0YA+wpoVdC0vkJKlrerqeh4dBEgBY2UFix48ST4kk14826ksG1d1Gb2dmlzzbmxL5V7o13n0B9RW+olC0OUV8zLTeq8uv0Hkc6xQvNbfqo7gMsSjx0PmayOLnNQ/PM0LCbIYXDkdTEd4vPKebHdf8xY/koymnqn7L8/NxUtkfIA00kpOkYyDuLWdvbJ70rxBRXPP2/kfeV+gHgmyYeSb7z3YeeiD0y+tUmtVVQ5LH8i3tBy65/gvwkYhhPONCT3t+pJqc32lT1YyWiAHiMDd8PCfugyP4gW18WYnyqsallOfsvz0JacxXuZ3pTh7zxRDW+p/vwBrbwcrU5TZDilqqRiijGQ5YpH4EkDy7I+VPCV5qJ01aDkDwYLsjnamlUyxYUrRQJJB2j3D5n+lVUu6ScLyBsTHa1UgydSJF49aKYHHJFEotnKOD7JXXO0nESubBFHJF3UUwSRONdTQbGisnzLqK5PBzWUSVdR40G8HJZ9y8J2rdxpL90rp7xbFH9nflY+hoN98KX6dw9YrSp3giot9xlrWmg7ZwIlceB9R/SoVfAmVp+NoH2pDYTcwyuPQfoarRldx+BOrHEviG7VGeBrcVDDysajS7tVFqq1UnboD7JxSdUl94BHoSKpWg9bsSo1FoVzUdLpyVjw6ntSmx7lHxH6Vi4OKTdR7L6la7btBc/pzOww37K/D+5XuUayMOW63lQlK2X6/wABstl6BW0oxJLFEB2V+0YDkmiD1+VTpPTCU3zx8R5ZaiSw0wIllNwG1HDsLoPWxP5qE42tDp9WGO2oBx6ssCx/elOU9xkN29Bf0qsLOpq5L7CyxC3UuxiAmKEDcc7DkE+H/VkqcG0pTfp8RpZaj+YCcXHcRx/jfM38qdo++UedTpy3l0X1DPLSKcGM82Ik4C0S/l1b/Ux9Kap3acY+/wARYZk2ZTP1uNnk+7ErAeIGUD1LV6NtHDxj1Zlvqryl0C+kGCATDxAasyg+Qualw1RuU59EUrJaYx6svlwFt+6pqqX0CWLBljIQL9rL/wBo/U1rlUsl6GaMLtsXY7D/AGyJa26/ufpV6cv03IhVjeooleKwxBbuW/rTQndI6pCzfoRXCm26uc8nRp4K+o36UdQNBXBFpTSlkSEcEcQlivjTReGLUWUXQRan++FJKWCkI5ZyaPtJ40YvDBUVpIksXa/P9KF8exyj3vcOMFpFuPxfK9SUu6y8o99E8NFeFvzD3NCcrVF7HQX6bXqETqfsm4Zh/qFJH9yGltFhqi2I/mT5H+tReaXuV2q+qJ7Uw+rAfejPsf8A3UKM8LyYKkbu3kfbJUSYdOdsp+WtGteNVjcP3qSRknUqSt9xI9DXpJ3VzzXGzsbzD4jrJZ599vsYR33tcedeVKOiEafuzfF6pOfsh3s2LKp5KOrHed7t5n5Vkqyu7dc/wWguZ9hdm4qSOSeOCUmYhYyEY9j4QwIG612v31qfDzvGOl2Wdvcj2sM5VyePwTCSLDlHDGwyZSDZRmOm87gPOoRjNSd1n7v8uWco6VZ4O43ZswxCmWKREQHKWRlDM2mhI1sB70ZQlSp95WbFjOM5YexXhcDIWeZ0cI5CRsVIBAuSVPG5v6V1aDhTjjfP57BhNObzsSkJzTzZT1eHQIWtoCe0bnv7IpI0pOmrLd/+HOSUskdkYV/2ZQqM8pDSZVBYsxuxsBqTe9dKLq19MfT2QVJQhdmV6M4RlDLIpWSSbKwYWI6s5mDA7jcEVu4yXextFfXBl4ZPS2+bNDidgYqXFxsuHnMSoWDiNypLbrG1jpUqVKa4d2i7v6FJ1IOqrtYXzCsXCY8yuCrLvBFjuvqPCsWmSlZmq6authXsDZRkjTKGZ3u9gLntEncK01ZSdRxir8sEadow1MBx+wJ0xhMsMiLrlLoyhsqgaEix1J9K0tunQSlh/wDSELTrXQKdjSzNMIopJCCgIRS1gLXJtuGtNSbsvJNnVLJu/kgnC7GeQ5UUs53KAST4Ab6iqjlKyyXaSWcAjbLYZlynMDly21vutbfe+lqpGpeSSBKNk2VYfYjpaOWN1k0BQqQwJF7Zd99aerUetpE6MFoTZDa/RTFRlHbDYgR3uXMb5R4m2g8a0QclBuSsZ6ii5pRZXs/BKWbuP0FZqtVpI1UqacmFbQ6L4oGKQYacxXuW6pyANNSbaDvq9Jy0S1K2CFbTrik1uAyYf7TKouesjAA1JzWAA50sG5RS6pjSSUn5NDHbeCeGeNZEdGzbmUqdVPA1KmmoyTKVGm4tdSGwsHJJmjjRmbrGFgLnXXcPGjUzJW6C08RlfqW7U2JiYMMjTQyx2KaujKNCBvIp7NVXdb3EunTVntYvx2FYGGbI3VFjHnsctyA1s26+h0qFNS0SLza1xJY/QxnfqR6jT6VOnm6Gq4aYL0ebsSp+Bz761TiU7xfVCcK94+Yj2xgW658o0Jv6gGtdGqtCuZ61FubsbLD4bqsqrqIVHnI+g89SfOvPlLXdvn9EaYx0pLoM9okxwCMHtt2B4t8R+dZ6a1VNT23KSwrGsxux5mjwPUtljjwyrbrRHc6DcWF9B716fExqTScXulzsY6UoRlJS6vlcC6MSiPF4gzSZG6toUlJzBG0JIa+7dr3VHh5aG4Sdm1v5lK8XKKlFXSzYX4vZ+LwcEpmkZ0dmcOJDJG34LE7jYDlS8TGreMJbY9Lhoypu8lv8zWbDYfseCwsp/e4cWJ4SCxB9Sa1V5Rq2ov8AdFW9UZoRcNVRcnn0e5n32e6bMxcbi0jTx5x4yC49KzwdqMr8n9EXfeqx80yrE7QOB2ficWukoUQQ9zyWuRf8I18jR/p0bN1OrsvqxeNldaPf7Il0jw4aeLFqoEc8HW/nfKHHiLD1NS/qCUZPS8Syh+DbcUpbrAz2ngMRMuEkw6yFP2dQcrZRvJ1GYa2tWjiqVZqKhfZbMShUpJycv9mZPpHGyRzB7iQXU3Nzc9nU8686kn2qUuuTZNpwvHoarBf5XZ8Zj7MkzZWYaEKgIyg8NR71pqydOgnHebbb8un55maMVOq1LaKMJ0d2vPIZ0MsjRsb5GYsLlyQRm3EADdTcVKSpRg/L5I7h4p1HLoabo/tE4GCGUDt4zFm//RizZvW1vOtdKSowi3zy/Tb73I1IurNpcvr+It27hThsS5j0swkjPc3aHle48q8yopUK7S5O6/PkbaTVWmr81ZjnEQQqW2rlHViMzFNP3yi2Xxza3516EYRVTt1s1j/6eDG5S09g99vZZE/RZ3GFxGObXEnKFY65WlN3Zb7t4tUVPRTnUW97XKySlOFN7Wv/AAZR9u4nD7QwzLNIczHOGdiHBOoYE2NW4Ks9Mm87E+Kppyiljc2my+j8UW1sa4UGOFevRLaXKKQLcgST6UzShKT/ANFgXW5U4q/iaTMX0h27iVxEEwnlDmUXIcgWI3Zd2Xha1qhwtab1SbzYtxNKC0q3MYdFcOpxeIxU9smH/wAy/C7KuZbfmsbd1V4VtLWuSfxeBOJV+51aGHTv/M4fBYwgF1lEUp8QShPrbzpG3OmqnNpp+qOitE3DzTRfg0/YcChiOWXFPJJI4+LKpCqqngLWPrQ4iq4UoRjzV2w0qeurNy5PAqxOA2lFgMRmWbqykmfM6uChJN7Fj93jvFOo1ozzfTi/yBqpOOLX5Hdra7Ew7f8A3an1Qj60Viml5yOf+S/kvqJNo4f7IH8JB9CPpWOnLv2NVRd0XYHs4qVPxqG9KvUTlRT6MlTajWa6oPbDAm5tUVOyNEopsZ7JgJcZuF5X/mb4R5Cp1ZJRx6IRIniZQ0zN92Ff9Tan2+dJFWppc5fQN7yu+RrNoQdfh8I4mw6ssChhJKqWJ1tY9+lbeIpxqOOmUbJJZZmozdPVdPLfIRy7FUKcO2JhjlYAK18yOTq4zj4TbiajTpqVR3ax8H7/AAKyqtRTSefj8BtiWjw2DfCySxyNMVWOONs6oENyxO4aDd4VXVooyTkm274ykTt2lWMkrW68yPSnEf5bBrGw6zIE0OqnMCd24gCpVJpum0/DH4ManF3mmt2OsZtWCbCynrF689WJEuL5kPxAb9RbXuqvE1YT4bUt5NNrz2I0qco1lHkr/MyPTLpMIWweBhjwuIFhJKZUEwDufu62DBc3kRWqi40qPds9K38938yVROdXOLv5IaY3bCz7MmaTqYmhYtGqgIGTcQFvqb3OndWSpJVoKONUWsdU+hojF0ql1dpr6AhnD4bZ+VgWGGQNY3seINtxrv6pOLq918g8BFqm9S5sVbZjJMafikX0Ha+lYqDteXkaZ8kaTC4uObBth5JFieMl4pJNE7VwQzfd1O/wrVT01qcaTdpJ48/IhVjKlN1ErprJn9mdE2wiMs88AmLIAiMXtcDtSNYBBYk68Lc6rxkIuSi5K97W6Xe7E4ab0tpY6/x1G23ukKxzw4eCPCywxREK7xiQmwUEo17WJPDfT1+Ivq0pWVkrq4tGhezk3d3bCdt45cThYZTkWZCY2RbDTepVd+X9azcTKNSMZ4vs19C9CDpzlDlumLNr4gf8FkTMM5mJy3F7FbXtyvTwlF0qcb51N2+ItSLVWTt+0L6LYuPqZMPKciSquV94Vl3XtwP0qcJxcZUpu18p+fmNUhJSjOKvbl5CnG9HohjcPLiMZhRHGS2RJM8sltQqxgXF7bzurZwsI0qcnNpryyZq85TnFQTT88DTYPSPNj8TNKD1UrNGw4qmVQviRYX8TUe3ip3ntNZ8iroPRaO8WrCnpL0bjLwt+24NIlkBztJ2yOAEQGYt3U/C0Yx1d5NW5b/AWvVclHutO/Pb4hmL2pHgsFMYjBNLPKMySKHtGnZXrI76E7xfn3U9GahThFZu239vsJVg51HJ8khphdsx4iKXDzjDwpIgZGAEQEiEFQSTbWwt4VKjW7SM4SsuatgerS0OM1d5s+YHgMbFiYjhJnWKWBrxO3wMsliVY8CGvr3Cg9FWjBN2axnZhWqnVk0rp9NyOy8GuFw2PWXEYdzMkiIkUnWntD7wA7O+q6lTg7yTbS2zsLZ1Jqydk2843Es2IU9H0XMudZ82W4zWVd9t9u+mm492N+b+ZyUrt2/avqUOQ0JG+6X9q81Jqd/M2vMTP4k2xGHkH3hlPmK3QzTnEyzxUhIauTc1lwax7hGyRNJvLXc+W4Vnn3pqIqwhakd4kS+szZmPvart2m30F5Be0BeSOPgDfyWpU/C5DvkisnPitd0a3A724+1P4aXqLvL0JRHNO7H7gCjz1JpH3aa8xkryDZP36D8ClvM6VOOKbfVnPcG2MtxJId7ufbQU1fDjHojoGWwj58fPIR+7U2HgLCvRn3eGjFczFHvV5PoOOkhy4MIPvZFv/Mday8L3q9+horu1L1Guy4QigDgoA8qzVZamaErJIqlkLYiO/BGbz3U6xTbEfiKdvnLhpBzsp8zR4fNVAry7jODack2G6yQgsEyDQDsr2VBtvNuNW4iTnxF35E6EVGlZAeEj/wAwRwWJQB4n+lCb/S9xor9T2HRAyisnM0IWbfe0Fudv9wrRw6/UJVvCw/DbgO4VGW5TkZzbLf5+EW3Ka3UFbh5MxVP88RxsYXaTvdvlWatsvQ0U+Yq6ZAWh/wCqtX4HeXoR4rZeqK9sntTj+BKeisR9WdUfi9A3bY+wU9yH3FSof5H7lKn+Mkr2xRH4o1Ppeg1+l6M5Pv8Asdw6fbSjgcp9Vt9KEn3IsaKtJgOztcNKh+6XA96tUxVi/QnD/G16h2wjmh1/CKjxCtMpTfcRn9sG0MbcUcW8jattDM2uqMtbEE+jNEuoB01ANYnhmxO6P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342159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4" grpId="0"/>
      <p:bldP spid="15" grpId="0"/>
      <p:bldP spid="16" grpId="0"/>
      <p:bldP spid="1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2716" y="936782"/>
            <a:ext cx="160662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ne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0975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91158" y="2708920"/>
            <a:ext cx="160662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re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768688" y="1385481"/>
            <a:ext cx="160662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ne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901649" y="1385480"/>
            <a:ext cx="160662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re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992182" y="5067729"/>
            <a:ext cx="399029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ne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re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li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91157" y="4043177"/>
            <a:ext cx="160662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li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259632" y="1772816"/>
            <a:ext cx="2952328" cy="42678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551298" y="2374032"/>
            <a:ext cx="3824013" cy="11989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 flipV="1">
            <a:off x="1551298" y="2374032"/>
            <a:ext cx="5436030" cy="233086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Düz Ok Bağlayıcısı 25"/>
          <p:cNvCxnSpPr/>
          <p:nvPr/>
        </p:nvCxnSpPr>
        <p:spPr>
          <a:xfrm>
            <a:off x="5220073" y="2374032"/>
            <a:ext cx="1224135" cy="265279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9" name="Dikdörtgen 18"/>
          <p:cNvSpPr/>
          <p:nvPr/>
        </p:nvSpPr>
        <p:spPr>
          <a:xfrm>
            <a:off x="5854352" y="1342688"/>
            <a:ext cx="160662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li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8" name="AutoShape 2" descr="data:image/jpeg;base64,/9j/4AAQSkZJRgABAQAAAQABAAD/2wCEAAkGBxQTEhUUExQUFhQXGRoYGBgYGBcXHBggGBwcGBocFxgYHSggGBslHBgXITEhJSkrLi4uGB8zODMsNygtLiwBCgoKDg0OGxAQGywkICQsLCwsLCwsLCwsLCwsLCwsLCwsLCwsLCwsLCwsLCwsLCwsLCwsLCwsLCwsLCwsLCwsLP/AABEIAOYA2wMBEQACEQEDEQH/xAAbAAACAwEBAQAAAAAAAAAAAAAEBQIDBgEHAP/EAEYQAAIBAgMECAMFBgQFAwUAAAECAwARBBIhBTFBUQYTImFxgZGhMrHBI0JSgtEUM2Jy4fAHJKKyFVNzksJD4vFUZIOT0v/EABoBAAMBAQEBAAAAAAAAAAAAAAECAwQABQb/xAA1EQACAQMCAwYFAwUBAQEBAAAAAQIDESESMQRBURMiMmFxgZGhscHwI0LRBRQzUuHxcrJi/9oADAMBAAIRAxEAPwDPtYaLXhLOWe2+iLsLh+JoSl0OUQqQ2HfSpXC2COvrVBWQWGubOSJNHYXoXuG1sgUy1SOCbL8Nh8oud9TnK7sUjGxx1uaKwgNXYaqWFqle7uUtZFEuptyqkcK4jy7FV7t4U6VkI8suNKEjILL40u7G5CyQ3arLYi8sPZLL5VJPJZrBRgRd6ap4RYbhsy6nwqMXgq9xaqDK3jWhvKIpYZCBezRk8gjsWqBeldxkkUYiEa2FPGTFlFZI4CwOml6NRsFOMWEPiXG4mli7hlFHHQTDt6kUHNweBlCMlkFlwaqBYdnjVI1ZMV0oLNgbE7LjDA20NPCvJqwsqEE7kv8Ahacq7t5B/t4Gow2HtqawylfCLqIXe30FKonNkHW2p31VIm2UdT60X0CiQjtSsZA8zUyQrZXh4rm5rpuysdFXLcQ9JFDtncHDfWunK2DooukO80qXILdgcLZSTvNV3diawrnIYtPGmYq2Cv2elewxRjBbTlSxQWxXCl286vLCJRV5B2KNlNZ4ZZaRVspdTTVthaayFS/EfCprYoxbAey9Xe6IxeGciHZoy3BHYnxoDHJxqO/SujsdLdAuG0J7jVJq6JxdmH4pBr6ioxZeQPh2sw76pJXRODsy+SO9xz3VNMq+gJGMyleK7qs8O5NZVilcRYWptAimal3tqfIVhiuhobOx6atv4Cqbk2FQwcTvpm+gpx4daAyBZxfQVyXM5g3U3NhT3sC1y9lCi1R3ZTYFVCTTtpIVDEpYBRUVl3KFMqXIX1qscK4kuhzER3IHAU8cZEk+QTh8PXXOYZFh77hSSZyYp2lHbMfKjBBbwLsDF2hT1XgWmslmP3VOnuUnsWbOjtehVYYIk/xN4UFsMA4Vey9Wm8olBYZXhxcGjLcWKwSI3UBiOMHZB5GuhuCe1wVtJD3i9VXhJ/uGGa6qeWhqGzZfdXA5VsT3a1VO5JqzCgbqDyqVrOxW90D4jsuHG476pDMbMm8O5GTAkm4tY0VUsshdO+UPL/ebyFZ10Q/mwnAIWOZvIU2FhCMfRYa4vS3FbBsaAO80yVzkxZJDbQbzvp0FsIjwuUX41OTu7DRAMUbmilYLLsFDxNTm+Q6VkTB3sfKutyOOYeKwLGneXYQsw0HGnYgzSIIjO25QSaC3FbyBP0qwhVerSYNbtFgLX7rVaVFciSm+YDtJrqpGuY1OMbNlr3QJhRqx5VOq9kVggfaB+EUafM6eyCdnnsmp1dxoEeLeFdyQbAeC+F/Oq1N0Tprchg+PhTTFgfcKAUSxSXVvWhF5QZK6YvnbSN/I1eKy0Rk8Jh2G1DL5iozw0y0M3RXiR8J56GjF7oWS2O4Bt6mhU6hp9CUkeZWXjvFBOzTGaumgGPGZRY8Ks6abuRU7YHq3c3O6oeHBXdjTCcDSM5o0uDF17qKyReAPGx2GbjuApvJHRYLhMHc3NdOVlZDrJdjE00G/dSQQbic4a7W9aaTsh0WzcFFSXUc5ItyFHnTx2uKwySHQAnQU8FfJKTBH2xGpCIMzfPjV48PKfl5vCJSmo4fyyzr7QmkjkDoIVKNbMVBJ4Ag3sO+1cowi7OV/QOXsjLbPjumXzFNJ5FisBeB603VJCAvcunmaWpKEcyQYKcsJ29gyKLFf83N3dWpHmak6tH/X5lVSqL93yKpjOGsyxPYX1hHsRyp4uk1dXXuI41U90/z1CIZso1gS3NHYexuKVwpyfiHUqq5F+FwaShihdSdLMA2/dbJqf+2j/by/bn0B/cW8SsCf8HlhDhgGFj2kOYe27zpaqakrj0pKwn2e/a8jT1FgWnuTVtD4mlYy2CIzfzFTeBxbIl4XHFWrQnaafUg13GE4GTtIfxC1TqK6aHpvKZbiE0ZeWopIvZjyW6BUazK3A6GqtYaJp2aYZiNCG8jUo5VissZB5tn5mJHGqRqWVhHSTdx0mvgPeoD2DoKVnMd7NxYJ/hHvVEtJnkjuJUu16Z4QIhkUQUWqVx2UYnDn4ue6qWshU7i5oMu/fxqEpXZeOwFcasfKj/8AyORwfFjTyXJCFkeLIm6sqpzIGGYXG9r21sToBY16PDTVKDlZN+ZlmnKdldFPUOzFtFLG5tpv8Bu8K8utxrqSvJm6FCMVZBK7OQKc1yTfUWI3d5v7Vn7e7C4vkY/BdlyORI9DXry2uYVhtDjYVlxJV72YaW076y8ZfsbrkPSvrsjViKI8G9a8jtZI1NTRVLs2FuLA8/8A4qkeJlEV6uaB5tnlAckl1JvYg7xuvbxNWjxOrDOSu9iIwubKWhDBb6xnKx7yw1vu9K0R4hJoWS3VwfaEr2spJI3h9W8Q+/3rSuL1JKSJ9hzQmfD3OYLYgHMRpfTXTnVZQUoOUNhYycZWkAruNRe5ZZLMNw8SKSQYg8Md3kT8Qqkn3UyaXeaAsM32YPFGqs/F6k4Pu+g6m3q3A6VkjzRpfJix0tmXkbjzrQnsyDVm0MFXPH5e4qL7siy70SqKbQX30zhk5SwOd5vaw4CothscZ7nIu87zyp4q2WK8uwZhpwTlU2Rd5502yu9ycsjvCaC5NyajKQUixZCWA4caaC5iy6DCQC3hTTdkLFZEmPFzYbzvqCxkuhTtBtQgqlNcxmz6Q2yqOO+ngrtsWWBptHCB4kYDVePGxrpzsidNXlYp2ZhjIcqspbdlY5T76Gsj4eUn3TU6yj4goxMpswIrJOLi7NDKSlszzrG4xYcQ6m+jH9a+gorXSi/I8yrLRUYZBtmN5I2HZKkA11alem15ApVbTRtXNfN8z10gd5KZIZQOriSK7SDsy1McR/dq7SK6SZZHMHNiL+Ou+j3uTA4KIt6QSmLMkOXOwKsdCEvbf/F3V639OrVKTblzVjHXgpxwZ+5YuTa5JJsABv4AaAdwq1WeuerqNTjpWk5EbX7mB9am8jFc/ZnU8CbetNHvU2hJYmmBJFaSWPncjz1qrleEZCWtNxGGGOeEcx9KhPuzKxzAoxS9tW/EMp8eFUh4Wugs8NMtwJsSvnS1Nrhg7OxybAksSDvrozwFwyNcRNlGg7R0AqMI6mGTsDsSv2YN3bVjy7qqs957IR3WFuNdnQgWA3D3NSnMZRGE+Iyi/kBzpIx1MOxzCTEWF7satcm4jfOAptuG/vNSbuwWsK3ksCx460MvBRCrDLmJc+NUnjCCgeKTO5PfYVW2mNhXlmgwk+YMDutYeVTlG8WhNpJlCwBuFeXGtKm8G9pPcKjmlVSgNwbb9bZb7vU1dcVFq0kRdGN7nnm3oycQyta9zqRrz1tXq0ZR7O8djFUT12Ysmw6jhqORqsJu5OUY2vY3+Cx2aNCSLlRu1t414tXh7Tdj1KdS6TPnnH93oKiy2siJabsGDtEWwpfewAp40IrdiSqvkjr4Mk2DEilc6UPMW83vgU7ckCNHGN5ILfStHDt1E5EajtZA0a6sO81R7I7mVW+L+UH0NMKV7X4NyCt6U1Hmhau1yvaHZnR/xD5a/Kmp5ptdBanjT6hWzhZ5E4XuPBqnUylIpT8TRDER3R14qbj510XaSfU6SumihJfhcePkdD71RreLEvtIaA1nsXuRMuUGVtSdEHPvp0rvSvck3bvFmCgI36yPqTyFCc+myOiviPoIsqgcBWVyuytgIymRr/dXQePOtKWlW5k3lhmz03v6frU5ytgNgqR9y8N5pU8XBzAdpy3IXzPhwqlNczn0A8c5SOw+JtPWuh3pXC8IqwiZVv5DxNUk7uwEMoWyqfTzO+he7FZbh3ryK8bSZujmKDAazsFjEdL0y4jMOIB+le1wEr0rGPiI95MUSpdTWtStIm4Xgbfo7GjYeM5Re1j5V43FzlGs1c20fAg5sMvKoqtIqc/Z15V3ayfMJYqDlSubATJsL0qu3YFjA4ybrJWc/wDMI8hYCvoqcNFNR8jBOWqV/MYD94RyI9xUX4Cv7isL2l/MtHl8AcyM6ZolvxBWjF2mwSV0A47tYeKTipF/9pq9PFWUepGeaSfQIhktJG341KnxG6pyV4tdCqdpJhs4tJ3MKlHMR34hbHHbOh+6fZqu3tIilugrD48KoDbxofLSpypXd0OqiSswhe2xkYdhdEX5DxNDwrSt3uDxPU/Yc4DDkDM3xHU93d4VmnNPCKxR9tKc6Rr8Tew4mmpR/c9gTfIphS9kXd9OJ86o3bLAkNVbKLnco9az7sbYrGiljvOpp3l2QNgHDgu9zx1PhwFUnZRsgIFxb55Dbcug8eNNBaY+pzd2XHQgfhGY+J0FBdTiWIciw/CL+JajDqBoMwosLcrV53FZlc10vCFhqx2HsZ3pjFcI3iPrXocBK10QrxujPKNK9BvJCKwanolJ9iV5MffWvL46P6l/I00V3RwzVjRexwGidYkppTrFGPl7NudaOHheVxJ4Rh8vxjlKfkDXvvl6Hm836jWW3WHvCH6VmT7pZ4ZBzZh3SD/ULUVt7BeDuXsP/A/9frQvleaO5MCjizYeaPirNbz7Qq0narGRKKvCUQWKXNCr8UKt66GqSjao49RIu9NPoOtoC6BhvWx/vyrJTxKxpntcCxZAkRr6OMh891Wgrxa6ZJTspJ9St8CrG7EA7j5afSmVRpYA4rmaHCQB2BHwL8P8R4t+lY5y0q3NlYq+RjiJQqk8BUYpt2HvYUQgm8jaFhfwX+ta3/qia6jTZ8NlzEatu7uQrPUld2Q6RKRruF4Jq3eeAro4V+oNyjHy3IT8zeA4eZqlNY1Al0PpH6uIufiO7z3CglqnY7ZAWEhta/DVj7k+tVnIEUShP3jx+0PgNFFBvl7BSPkuzLfjdz9KN7I6wZgnuCeZJrBxS7xppeEMBrGVF23o80R7jer8M9NQSaujKIteq2Zkh90Ya2cd4NYeMzZl6Kwx2WrCkXRy9ccTDV1jrAOIlvJbkPnf9K20I2hcz1Xmxk7dqX/q/NK9blH0MFu9L1+wzxQs9+cYPoR+tZ4+H3LPkRxotnPIK3oaNPNkdLFwhVu0q/iUN6i30qbwkxrXuAbMb7Rx+JFb07Jq1Vd1PoyVPxtdUL9lx/vIjzdf/IfWr1XtNeRKkrNxY52W2eAA77WPiNDWWr3amDTTzAExEWeAjinzQ/pVIy01PURx1QsXQ4ZZVD3+ID9KEm4PSGKUlc0sc8aqLEa6AeG+sWiTyytrAOPlSRlXNZV7Ta77bve9XhFxV7ZYssk4oy7hfAt3fhX60snpVzkMppcovwGgHM1GKu7DMrRAiEsddWY/Omu5OyO2F2Fu7XO9+2e5R8Iq83pVuhNZyQ2rNmkCjcmp/mOij611FWjfqdLexE3yBeMhtfuG8/3zo371+gbBEGGkkFkRmzngCbKu6/KlWZYzYLairt2GGH6OYg52KqrN2RdhoPAXqqoydiT4imj6XBGJshtcAbq8/ilKM7SNtCUZRuiVYyxRiFupHMGmi7SucZRo7EivVUrozNZGewhZn8BWXicpFaaHBasdi59mo2OPs1dY6wrie8sngo+delFaaUTFN/qMSSHtTf8AVX3Wtq8MfR/Uyful6oMxD3MRHGNh7X+lRisS9Sr5FmIFyP4o2+n60sMfEL+xLCMC0Lfijt6V01iS6MEXs/IBbsTx8szxnz7Q+lWXepy9EyTemafnYGxI6vFMeDBX9DY+1Ug9VFeWBZ92r8xjss5ZJU4Bsw8GF/nes9ZXjGXt8C1PEmvf4kvhlZfxDN6aH6V28Exr2k11EE+LeJjGNyk289frWyMIzWpmOUpQdkaUSBVDgkuewg5cD6Vi7zlZ7bs2TnZYBMZgWRviBJ33Ut2+AFvM1SFRSV/ywGhlgdoGEBZMt2tdr2I4EkVKdNVHeI9rbjeJOscEMpjUXWzKcxPHf/d6i4uCtbLBuA7ZmzER30Pac8lH67vWnoRt3vh6nT6FmADFbhSzvuUC57gPK1LJapqKGxGN2F7M6ISFTJiJFjvd3A7RHi2iiw8a3Ol8EYv7jlFXbAMft7AxP9nG+IIBW5OVPLn6UsaUV5+psjw1afiaj82bfo1tWHFQhotAuhj0GQ8so08DWiKizzuIozpStL49R0BVUZzGdIGviHt3D00rwf6g71me5wStRQE5rCaitzXLcJn8dFZzW+nK8SMlkI2WO03hU62yHgM71mKnxNEJU8mhpkg2GydCZgvWxurdYqtlPZINuB3Hf3V7D4ebpxseP/dQ7SWrqY3amwsTC0pkgcKZIyGAzDdYm6396sk0op9GJqjKUmuqKxIMuGP5fVSKglmZdruxLopbrCfFfY/pStZkctkfQEZIT+GRkPncfpXSvql5q4q2Xkyjb4ylyPumOUeRsfYU/DO9l1uhK2E30s/gVbfT7SF+Buh8GGlNwz7so+4K+8ZexahIlhf/AJiZD4r/AGaV5hKPR3GTtKL64C9oCxR+RAPg3ZPvap0nhxKVOTPnwSE3Zbn9NK5VJLYLignBID9oF7K9iJfa/j/XlSzf7fiTjnvB2yoszkn4VvY8z95voKjVdlZblET2thFKdcVU2YIMwBALXtfu0PpRoOW3IZtbcxYs4hZgbgAXUi12tvLW3ADh3Voa1u6Dsslex0bEuertIXN2t91F0UMT8Pffvp5wce6lt9eZFTj4m9z0LAQxwjKGGc/E26/8K8h86NJQpq1882Za1SVR+QxFiCCAVIsR3Vo1cjPlZPI+mPR04SW66wuboeXEoe8cO6hse/wvEKtHO63/AJAtgbYfCzCWPwdeDLxB+hoXZatRjWhol/4z2zZe0454VmQ3Qi/hbeDyIrRF4ufNVaUqc9D3MdiSS5Y7ybnxOp+dfMVp6ptnv0lpgkiuQVIois0QijaK6g1qpPAkiWAGpoVXgMQ69QKHGNFBBZzoapEdHqGHxZCoCSAABu03aDnXsRrNJK/yPm5U022FpIGvcajQ1aMlPDWSTWnYzm3eh0WIGYXR1YMCoA1Guo3MPfvpHTtdrJaFdqyZ5rtPBSYaySAXDggjcwLWuP8Au1HCoK0pY6G1O8LrqUZx1c4G9XDj0Vv1rv3QfVWFa8XxCtqpmIGlnR09sw+RpKL038mmGpG7S63Qsxl5MEj8UVW80NjV4d3iGuv3Iy71D0+xLFPeDOv/AKciyDwezH5n0roq1TS+asdJ3hdcsjnERZ0YfiGnnu97Vlg7SuaX3o2I4GcNGpO+2viND70042kwQleKCHJNlQW3pH3AfG/0Hj30qxmXq/sgeSHEMVlyJa9t17DQaC++sy70rsfYr2diRMMs6BYFkzs+cZCEAXKQbEhiWG62taoRStGLzuycr5a9DNSbJSaaLDQpleVgWKkjsDffuJNvC9XoSqPvN+S9X/G4K8opafd+i/nY9QwuzY4YjFh1CqLi4FixGhY89b25Ve3daR58ptyuxI7OCF1A+HTU3O8MbedYnfY0K244fHBd4PsPrVnVS5EdDZ3EwxYmNo3AZWGo5ciDz5EVSMlLY6Ep0pKUdzynpH0ekwj2btRE9mS2h7m5N3elMe/w/EQrK6w+a/OQz6BbUdGkgGscikn+Ei1z5jT0qdep2dOT9hOMoRnpm90zSzDtV882CGxQ9cURSxp0gi3GNer01YRn2ENiRXVFgMQypFERaijrlBW5A5mqIa+D0rCTKVUEA6KPavWpTi4q66Hz1SLTdg9YrbtPCtGlLYje+5BZ1zFQ12ABYcr7r8q5PNguDS1NYYNtTZkOIjMcyBlJvyIPMMNQe+jaPQClJPB5ht/oxJhppSLth5EAV9NCLjK9txsRY8az1Y6IxtyZuo1O0k780JkxBaGF+RjJ/N2G/wBxqelKpKPr/JRtumpehzZC5o5ouUjjycXHuTRru0oz8l8hKSxKHm/mCbEGaPI33keM+MZNvZvaq8RiWpcmn8SVDKs/NDbY0ufDpfeBkPiun0rNXWmo/iaKDvBCvGwTh26sDITceLan3JrTTlTcVq3IzhUUnp2Njs5AFMrAgEdlRqQo0RbczvPieVebU7z0L86mhbXYNiNpyKwVImDsQQxK2HMmxJ0tuqtOnG2ty2Obe1geTOiFc7lALG4QLbRuWg0o61KV7K7GUVFDP/DWK+JErDtyI8gv92NRlTwvnv5nlWunbtVFbRXz5mKq32bk+b+XIdw9L8IJGiaXIyMVOcEC4Nj2t2+9WVrCvharWpK9xyqRvZ1ytyIN/loaRwTdyD1RwwPGYQG+Zbg8V+o19azzj1RSE7bMH2bD1YzZrC/aB17tLd4pIK2bjzerAzkVJUKsAyNoQRofI1qi1JEk5Qd07Mzg6Nw4WQyRFhnFspNwtjc2O+27fyrF/UMQSPSpcTOsrS5EZDvNeOa1gEnanih0Aub1ZAYO4p0KVsaKOJx4y2h9aDp32CpBQkBGlTtbcomcUajxpkFvB6L0bAaPNxDEHvtu+dexwcL01I8Him1Owm6ddLf2YdVDYzEaneIwePex4Dz8a1J2dkav6fwPa/qVPD9f+GL6GdLRh5XE12WYgs5Nyra9puY115UkcHpcfw3bQWjeOy8uh6qsl9d44VS585axej86dMFjyTpPs5ImmSEZY3DPGPwm5uByAYGw4AistSSdVTX5yZ6NK7pOL3/GI8BLbEvykjRx5Xv7EUKq/SXk2gU3+r6pMpw3YnkX8MqyDwk7J/3D0p5d6nF+TXwJru1JLzT+IfszsSzxciJFHc2/3FRq96EZ+3wLU+7OUfcYEnhu/WoFrXGm0CxUhVARBq5Isrc7LrcW42pKUGrS69BbiWHFGWQMt8w7BuDlAB1KNua+mnDLWqUIU42/PxCQbk7l+2oszR4YH4+1ITwRfivyvovmalQelOr029QVnqtDrv6Gr6DRBv2mWwzMqheYjB3d2gB8608Kldx5pf8Apn4m9ovr+IyfTToXOZ5J4V6xHOYqp7Sk7+zxF9dOdamrGnh+Kg4KMnZoyGFx0+GfsPJEw3i5X1U7/MULI2NRmu8ro2Oxv8SXWy4lA4/GvZbzXcfapuLMlTgYPwOxtdnY2DFfaROGFu0u4g8MynUcahKCcsmOdOdLEkNIATVY5IsV9Ljk6oD71x8qx/1CPh9zf/T1dyYpI0tXkWN/MElp4jg0iVRM4FkFOhSlhToBSwp0AirldRRaT3OV0McJNm8ajKFh9WDUR7c/ZMC8n3i1k/mKqPQWJ8q9ThJWo+557odvxCjySz6XPMV67EykIryyMbm2p14k7h51Wx7TqQpRzhI3fRnoOkVpcWVZxqEv2V/m/EfajbmzyOI/qLn3KXx5/wDDUbR2n1SBh2l7gTbloBSTnZYMFOnqdmLsNt+Ry2VbhbXBXLv4gk1PtporKjFFPSrZQeNnQdtbyfzA/GPHQHytxqrgp3XPdevQFGrpdntseY4drS4Y307cR9wP9tdLMJr0Y6xKD9UT2klsSo4SxMnmL5fO9qWi70n5O51ZfqrzVgozfb4eXhKhQ+Nswv5gik0/pzh0dxtXfhLrgcq1tKy4NVinF4N2yLI6tI4BAy9lVIzEsL9ogcfxZdBetGtQzFWVr/8ADO1fDd3caQjKoDFQqDgLDSsbeqWOZbCQmwSmVWkO/EnTmsMe7/u/8xWubULRX7f/ANP+PsZod56uv0NFs7bq4OaIsCVkbqiBr8WpNuQtfwFJwl+0cuVslOJipQUed8G6kTL3rvU8xXq4seVYWY7Z8GIX7WNJB3jUee8VPDyisKk4Puuxk9of4d4Z79VI8Z5XDj0OvvSN9DZDjprxK/yF2E6BzwyB4sUFI+8EIPha9iO6lc7rYs+MjJWlE9N2WhyjMQWsLkCwJ42GtqEDzp2bwCdKsPmiV7aob+uh+lR42OqnfoaODnpm11MrHJurxrHqsjIQSdfDv7jy0v6UEcr2B5UIpkMmDOtOmcyh0p0wFLJTpgI9TTXAfRjK4rnlBWxq4cFBNBGk3ayEta5Auedt9bqFlTSZ5kuIqQqScHa+A0OkGVIRGituFra+Xnvp5Ss8EW5VLubbYBjtplW7WV2O4Ak2PeBcW7t9Rbu7spCF1jBbgZs+smtxqNd/AX3Hyrle+QSssIt/Z1uSqgC4NuBI3enLdRaQO0ZZii5CkE6ML2GljobnlR5piRayeRbSOXMy7kmzDwNv1atcUnK3VNDTbUW+jTDOkRIWOUb0cHyOv0qPCq7cHzRXivCpLkzm0RaAsP8A0ZMw8Lhh/paupv8AUs/3K32Omv035O47U5gGD2B1rK1bFjSndXDMGnWSmcte6hYxp2BvsCNGBJuG4gLckim4qotKhFWtv6/8J0o5cr36en/SHSFs5jwqaGU9u3BBq59NPOk4Vab1X+3b15C1m3aC5/QKwihmLLYLoiDgFQ208Tc+AWpTulZ77v1ZSmufwEuKkzyySLr1X2UXG8jntt5dkeTVqjHTBRf7sv0W356COWqbl0wvV/n1Nr0B2reMYaRtB+4LbyFGUgnjcgsO5u6tFKpeWl/nkZq1LGtfnmPJ4HVrrrbS36866UJJ3iTi08MFkhz7jlYXNt3n31FxcnjDHWNy2M2FiQx4Hn50Hhb3Ba7GGAl9DuqkJCyQXiUDKVIuG0PnVWrqzFi7O559tHDNCxXU62GnvXi1IaZNM9ujNTSZTAt/KoMtJl7UBCllpkzgacCmQUVoNKcEkVNTAKZDZgatShqZOpU0wYzwICDS+uurFt/8xPpwrZJ3PMsFmVB2m4cSdB9KnY7IqxnSXBpe7K54hBmv6dmqRoTfIdQm+Yvfp8oPYhNv4mA9h+tVXDvmyioLmy/F/wCIimDLHDkm/wCYWzAC/BTxtYa99U7GKWw8OGhqu3ddBntbpE8WzULk9bOFQcCdCWNh/dxUqUXJtLb+DNWUI1Xp2PO5bkOPxID/ANt//wChV44a8mLLN/NDCZ+swl+JQHzXX6VFLRX9yzeuh7BGyXEkeU2PWRW847o3nYr6UlZaJXXJ/XJ1FqSt1X0J7I2iqwormzKCp1/CSv0oVqDlNtbMNKooxSfI1sMCKDYDKoGpG+30rznKTfqadkJMCxlMmI+9Oeqh/hjS5Zx4m58hzrZUSglS5Ry/V7IywvJufXC9BptbE/s+HJUdqwRF/iPZUDzt6Vmow7Wpn1f3L1JdnDHt9hJFhSgSIHtJoTvvJICSb81TrG/MK1uepub5/Rfy7Iio2Sgvxv8A5cltSULKiqcqxL1pO6wW4QeoY/lpaKely5t2X3KTauo8llmr6PdNlIjjxlkkIADjwvZu8CtcZ3bXTmZJ0WkmufI2iRqwuCGHAjUf0otEbtCvFbXwyMVaQBhvFjf5VJ2NMaFaSulgqj23heEtvFW/SkslsM+Grc19BlhdtwNoJYz+YD51RSJy4eov2so25giwzqL8x+lZeKoau8inD1dLszMlV8Ofd4jhXn9lLdHodrfcg0dJYfUUkUUjrgs++mSGTIcKZIVu7B5nAF6rGDbEcrC9HLt4bhXoU4KKMVSWpjZ8NKYgIwgfjmJ+nlp712qPMWOm/eE2L6H4ub95MncCxt6BarGvCOyDKUOVy3Df4Zyn4plA/hUn5kU39zfZC9skO8D/AIZ4YaySSv3Cyj21odtIm675IeL0ZwWHW6Qx5huZ+1l/iJbdUpybxfIFWqPn8DzTp7t8YmZRHrFD2VPM3GY1ro09MckZP6i4H4T4j11+gpOpofJhmwbGPKdbMynz/wDmpcT47lOG8DXqQ6PvlIB3pKVPg4K/7gKbiVdX6q/wJ0Mez+ov21s+Tr5Mq9km48xc+96tQrR7NXYtalJzdjedJpGKx4ZDaSY5WI+6oF5G8l0868rhYpN1ZbR+vI013dKMef0LdmIC5ZR9nGOqjHCy6MfMgD8lJWbtZ7vL9ykEuXLCA9q4nrMR2r9Xh16x+9yDlHeQNfE1ajDTS85YXpzJTd6nlHIRsvDm5ZviW5Y8M8lnYflUIAe80laWLL8S/l3Hp73f42K5E6wZjqZ3zf8A447BR4HT/wDYarfTj/VfN/nyES1e7+S/PmDY2LNIx4ItvNt/ovzpoO0V5v6DyzL0QNsPpRicIueNyQTojarYmwA5Vs0pyssGN+G7N5s3ppgMdZMWiwynQMdAfBqWVO+/xR0Kk6fgfsOz0QRtYpQVPMBvcVF0nyZpXHv9yKn6Ci92kuOQX9TQdNpblF/UbbI0EEYjRVubKALnXcLa0E3FGKctcnLqK9qYCGXiAxHhUZqLd4uzLQnKOORn5tkSx/CQw5HX+tTk3tJJl1OL5tHIp1U/bQP4ox+RpUqXOLC9f7Zr3ROTH4MC4w8pbk0lh6jWnSo/6v4gtW/2XwAsTtQNbq8NGm/cGc66i5Ynd3Woy0vaKQNLXik2LZcBNKdVNvCwpoWWwJTW1xjsrZDR701PEi/sKo5Mk2nsOcHs1iTYNbwA+dBRbElJJDMbOZNba8B+uldKGkXUmXwYKTeSB8vMGjpmBuIu6RdLcLhBYtmf8K2J8+VaIwcsRJ2tl4PJuk/TKbFMVHYj/COPieNaIcOoZe4rnyiZ2Feyw5XqknlAisMap8AN9xB99azvxWNP7UyzZxs0i94b130tXMYsajiUl7kEbLNMvFhnXxU5x9aZ96nF+32E8NSS6/8ApqwVbtaagH11rzXqWDfF3VyuBzK0uIB1lPUQdyX7Tgd5BbwQ1WSUFGl070vXkvzqZ4vU3P2Q8kkTDQE/djTTvsNPP9axpOtUt1ZdtQh6CLBKViXrfikJxM3MgEFVHeTkAHca21GnN6eXdX3+5ngmopvd5f2GWPzLAse6SZshI5vd5T5KGt5VmhaVRy5Rz8Ni0k1HTzZCNVzO9gEQCNRwAQXY92pK/kFdJuyjzeX77fz7hildvksfn5yE+MQ9So3STm57s+p9E+VaIP8AUfSP2/lk5eD/AOvz6AO1MJZ0VRpYse62i+pPtVaVS6cmTqRyooU7Qwl2A7rn5D11rTSqYuRqwyj7Y/SLFYUZoZnUb8pJI7tDuqsoRkyCk9N2bDZX+MU4A6+JX710PvSyodH8Tozi1safBf4s4J9HDxnvGlRlQl0+DGUlyY4h6T4CcWGIXwYVCVLk7/Aqr8l8xjBBG47EsTDuIqXZS2umFytumFx4AW1sfIGqxpNLKEc+jA9pdGoJwA66jcQLEedqbQuSHp1509mZjHdBZUuYGVhyuVP6VOVOfS56FLjqUsVFb5g2H2TtJTpmX+Z0t6MTU9M+hWVbgXvZ+zNLsefEIR+1NhcvMOAw8hoa0U5TW559dcO/8Wq/yDsX0swcQ1lTyN/lV9V9kY9DMttf/FbDID1faPCwplCb5Bait2ee7e/xIxOIuqHIpvup48Ot5ZF7X/Ux7uWJLEk8zWhWWxJ3byXqNRStlEtgnDL2mH97qlN4TKwWWg3DJeO3db0qM3aRaCvAuwovOuvxp8teNLP/ABvyYYf5E+qOY9QuIhY7j2T62/8AKupO9KSOrLTVixtgcUqoFYi63XePukgewFQqQcpXXMtCoorS+RpcDhlz2UfZwqI08QO0fECy/mesNSb03e8sv7fnoPCNnZbIC2/J108eFHw/vJf5V4eZ+VV4ZdnTdXnsvVk6r1SUPd+hZgo+se/3WbrPBE0iA5XYZvKhUloj8vd7/wADR7z/AD2/ktmlvLJJvEC5EH4pHtfzvkXzNLGNoKH+2X6L8bC3lvoD7UhISLDg/GQrcyPikPdfXzIo0pLVKo+W32DNd1R6/jKmTPiv4Ylv5v8AooPrRvpo+r+SC1ep6fUHwkXWtKxA1bIPBNP9xanm9EYx9/iLFXbl7fAT7RiIWU/iPVqfA5P9xY1ppPMV7v6/QhUWJP2Qo21h8iAeAFaaE9UiPEQ0wAVgtw3D561ZzIxhYojhuL07lbAkYXVyDRWIoqQrjZlseLlT4ZHXwY0NMXug65x5h8HSjGJ8OIk9b0vY03yD2swpem+P/wDqGodhAPay8j5umuOOnXtXKhAHaS8gKbpDin+KeQ+dHsoLkd2swKXGynfI58zTqEVyFc59Su5O8k+dHB12yOXUV1zmsk0XX1oN4Clksy7/AAoXGtkIjGinvFI3ljpYTDMOLSHvUe1SlmJaCtMP2ZDfMOAJ/Wo1pbFqK3KZeyYz+GQr7kD2tTrKkuqJvFn5l/SCMiMMN6vf1/qBU+Gl3muqKcVHup9GV4vZ/WNnB0YA+wpoVdC0vkJKlrerqeh4dBEgBY2UFix48ST4kk14826ksG1d1Gb2dmlzzbmxL5V7o13n0B9RW+olC0OUV8zLTeq8uv0Hkc6xQvNbfqo7gMsSjx0PmayOLnNQ/PM0LCbIYXDkdTEd4vPKebHdf8xY/koymnqn7L8/NxUtkfIA00kpOkYyDuLWdvbJ70rxBRXPP2/kfeV+gHgmyYeSb7z3YeeiD0y+tUmtVVQ5LH8i3tBy65/gvwkYhhPONCT3t+pJqc32lT1YyWiAHiMDd8PCfugyP4gW18WYnyqsallOfsvz0JacxXuZ3pTh7zxRDW+p/vwBrbwcrU5TZDilqqRiijGQ5YpH4EkDy7I+VPCV5qJ01aDkDwYLsjnamlUyxYUrRQJJB2j3D5n+lVUu6ScLyBsTHa1UgydSJF49aKYHHJFEotnKOD7JXXO0nESubBFHJF3UUwSRONdTQbGisnzLqK5PBzWUSVdR40G8HJZ9y8J2rdxpL90rp7xbFH9nflY+hoN98KX6dw9YrSp3giot9xlrWmg7ZwIlceB9R/SoVfAmVp+NoH2pDYTcwyuPQfoarRldx+BOrHEviG7VGeBrcVDDysajS7tVFqq1UnboD7JxSdUl94BHoSKpWg9bsSo1FoVzUdLpyVjw6ntSmx7lHxH6Vi4OKTdR7L6la7btBc/pzOww37K/D+5XuUayMOW63lQlK2X6/wABstl6BW0oxJLFEB2V+0YDkmiD1+VTpPTCU3zx8R5ZaiSw0wIllNwG1HDsLoPWxP5qE42tDp9WGO2oBx6ssCx/elOU9xkN29Bf0qsLOpq5L7CyxC3UuxiAmKEDcc7DkE+H/VkqcG0pTfp8RpZaj+YCcXHcRx/jfM38qdo++UedTpy3l0X1DPLSKcGM82Ik4C0S/l1b/Ux9Kap3acY+/wARYZk2ZTP1uNnk+7ErAeIGUD1LV6NtHDxj1Zlvqryl0C+kGCATDxAasyg+Qualw1RuU59EUrJaYx6svlwFt+6pqqX0CWLBljIQL9rL/wBo/U1rlUsl6GaMLtsXY7D/AGyJa26/ufpV6cv03IhVjeooleKwxBbuW/rTQndI6pCzfoRXCm26uc8nRp4K+o36UdQNBXBFpTSlkSEcEcQlivjTReGLUWUXQRan++FJKWCkI5ZyaPtJ40YvDBUVpIksXa/P9KF8exyj3vcOMFpFuPxfK9SUu6y8o99E8NFeFvzD3NCcrVF7HQX6bXqETqfsm4Zh/qFJH9yGltFhqi2I/mT5H+tReaXuV2q+qJ7Uw+rAfejPsf8A3UKM8LyYKkbu3kfbJUSYdOdsp+WtGteNVjcP3qSRknUqSt9xI9DXpJ3VzzXGzsbzD4jrJZ599vsYR33tcedeVKOiEafuzfF6pOfsh3s2LKp5KOrHed7t5n5Vkqyu7dc/wWguZ9hdm4qSOSeOCUmYhYyEY9j4QwIG612v31qfDzvGOl2Wdvcj2sM5VyePwTCSLDlHDGwyZSDZRmOm87gPOoRjNSd1n7v8uWco6VZ4O43ZswxCmWKREQHKWRlDM2mhI1sB70ZQlSp95WbFjOM5YexXhcDIWeZ0cI5CRsVIBAuSVPG5v6V1aDhTjjfP57BhNObzsSkJzTzZT1eHQIWtoCe0bnv7IpI0pOmrLd/+HOSUskdkYV/2ZQqM8pDSZVBYsxuxsBqTe9dKLq19MfT2QVJQhdmV6M4RlDLIpWSSbKwYWI6s5mDA7jcEVu4yXextFfXBl4ZPS2+bNDidgYqXFxsuHnMSoWDiNypLbrG1jpUqVKa4d2i7v6FJ1IOqrtYXzCsXCY8yuCrLvBFjuvqPCsWmSlZmq6authXsDZRkjTKGZ3u9gLntEncK01ZSdRxir8sEadow1MBx+wJ0xhMsMiLrlLoyhsqgaEix1J9K0tunQSlh/wDSELTrXQKdjSzNMIopJCCgIRS1gLXJtuGtNSbsvJNnVLJu/kgnC7GeQ5UUs53KAST4Ab6iqjlKyyXaSWcAjbLYZlynMDly21vutbfe+lqpGpeSSBKNk2VYfYjpaOWN1k0BQqQwJF7Zd99aerUetpE6MFoTZDa/RTFRlHbDYgR3uXMb5R4m2g8a0QclBuSsZ6ii5pRZXs/BKWbuP0FZqtVpI1UqacmFbQ6L4oGKQYacxXuW6pyANNSbaDvq9Jy0S1K2CFbTrik1uAyYf7TKouesjAA1JzWAA50sG5RS6pjSSUn5NDHbeCeGeNZEdGzbmUqdVPA1KmmoyTKVGm4tdSGwsHJJmjjRmbrGFgLnXXcPGjUzJW6C08RlfqW7U2JiYMMjTQyx2KaujKNCBvIp7NVXdb3EunTVntYvx2FYGGbI3VFjHnsctyA1s26+h0qFNS0SLza1xJY/QxnfqR6jT6VOnm6Gq4aYL0ebsSp+Bz761TiU7xfVCcK94+Yj2xgW658o0Jv6gGtdGqtCuZ61FubsbLD4bqsqrqIVHnI+g89SfOvPlLXdvn9EaYx0pLoM9okxwCMHtt2B4t8R+dZ6a1VNT23KSwrGsxux5mjwPUtljjwyrbrRHc6DcWF9B716fExqTScXulzsY6UoRlJS6vlcC6MSiPF4gzSZG6toUlJzBG0JIa+7dr3VHh5aG4Sdm1v5lK8XKKlFXSzYX4vZ+LwcEpmkZ0dmcOJDJG34LE7jYDlS8TGreMJbY9Lhoypu8lv8zWbDYfseCwsp/e4cWJ4SCxB9Sa1V5Rq2ov8AdFW9UZoRcNVRcnn0e5n32e6bMxcbi0jTx5x4yC49KzwdqMr8n9EXfeqx80yrE7QOB2ficWukoUQQ9zyWuRf8I18jR/p0bN1OrsvqxeNldaPf7Il0jw4aeLFqoEc8HW/nfKHHiLD1NS/qCUZPS8Syh+DbcUpbrAz2ngMRMuEkw6yFP2dQcrZRvJ1GYa2tWjiqVZqKhfZbMShUpJycv9mZPpHGyRzB7iQXU3Nzc9nU8686kn2qUuuTZNpwvHoarBf5XZ8Zj7MkzZWYaEKgIyg8NR71pqydOgnHebbb8un55maMVOq1LaKMJ0d2vPIZ0MsjRsb5GYsLlyQRm3EADdTcVKSpRg/L5I7h4p1HLoabo/tE4GCGUDt4zFm//RizZvW1vOtdKSowi3zy/Tb73I1IurNpcvr+It27hThsS5j0swkjPc3aHle48q8yopUK7S5O6/PkbaTVWmr81ZjnEQQqW2rlHViMzFNP3yi2Xxza3516EYRVTt1s1j/6eDG5S09g99vZZE/RZ3GFxGObXEnKFY65WlN3Zb7t4tUVPRTnUW97XKySlOFN7Wv/AAZR9u4nD7QwzLNIczHOGdiHBOoYE2NW4Ks9Mm87E+Kppyiljc2my+j8UW1sa4UGOFevRLaXKKQLcgST6UzShKT/ANFgXW5U4q/iaTMX0h27iVxEEwnlDmUXIcgWI3Zd2Xha1qhwtab1SbzYtxNKC0q3MYdFcOpxeIxU9smH/wAy/C7KuZbfmsbd1V4VtLWuSfxeBOJV+51aGHTv/M4fBYwgF1lEUp8QShPrbzpG3OmqnNpp+qOitE3DzTRfg0/YcChiOWXFPJJI4+LKpCqqngLWPrQ4iq4UoRjzV2w0qeurNy5PAqxOA2lFgMRmWbqykmfM6uChJN7Fj93jvFOo1ozzfTi/yBqpOOLX5Hdra7Ew7f8A3an1Qj60Viml5yOf+S/kvqJNo4f7IH8JB9CPpWOnLv2NVRd0XYHs4qVPxqG9KvUTlRT6MlTajWa6oPbDAm5tUVOyNEopsZ7JgJcZuF5X/mb4R5Cp1ZJRx6IRIniZQ0zN92Ff9Tan2+dJFWppc5fQN7yu+RrNoQdfh8I4mw6ssChhJKqWJ1tY9+lbeIpxqOOmUbJJZZmozdPVdPLfIRy7FUKcO2JhjlYAK18yOTq4zj4TbiajTpqVR3ax8H7/AAKyqtRTSefj8BtiWjw2DfCySxyNMVWOONs6oENyxO4aDd4VXVooyTkm274ykTt2lWMkrW68yPSnEf5bBrGw6zIE0OqnMCd24gCpVJpum0/DH4ManF3mmt2OsZtWCbCynrF689WJEuL5kPxAb9RbXuqvE1YT4bUt5NNrz2I0qco1lHkr/MyPTLpMIWweBhjwuIFhJKZUEwDufu62DBc3kRWqi40qPds9K38938yVROdXOLv5IaY3bCz7MmaTqYmhYtGqgIGTcQFvqb3OndWSpJVoKONUWsdU+hojF0ql1dpr6AhnD4bZ+VgWGGQNY3seINtxrv6pOLq918g8BFqm9S5sVbZjJMafikX0Ha+lYqDteXkaZ8kaTC4uObBth5JFieMl4pJNE7VwQzfd1O/wrVT01qcaTdpJ48/IhVjKlN1ErprJn9mdE2wiMs88AmLIAiMXtcDtSNYBBYk68Lc6rxkIuSi5K97W6Xe7E4ab0tpY6/x1G23ukKxzw4eCPCywxREK7xiQmwUEo17WJPDfT1+Ivq0pWVkrq4tGhezk3d3bCdt45cThYZTkWZCY2RbDTepVd+X9azcTKNSMZ4vs19C9CDpzlDlumLNr4gf8FkTMM5mJy3F7FbXtyvTwlF0qcb51N2+ItSLVWTt+0L6LYuPqZMPKciSquV94Vl3XtwP0qcJxcZUpu18p+fmNUhJSjOKvbl5CnG9HohjcPLiMZhRHGS2RJM8sltQqxgXF7bzurZwsI0qcnNpryyZq85TnFQTT88DTYPSPNj8TNKD1UrNGw4qmVQviRYX8TUe3ip3ntNZ8iroPRaO8WrCnpL0bjLwt+24NIlkBztJ2yOAEQGYt3U/C0Yx1d5NW5b/AWvVclHutO/Pb4hmL2pHgsFMYjBNLPKMySKHtGnZXrI76E7xfn3U9GahThFZu239vsJVg51HJ8khphdsx4iKXDzjDwpIgZGAEQEiEFQSTbWwt4VKjW7SM4SsuatgerS0OM1d5s+YHgMbFiYjhJnWKWBrxO3wMsliVY8CGvr3Cg9FWjBN2axnZhWqnVk0rp9NyOy8GuFw2PWXEYdzMkiIkUnWntD7wA7O+q6lTg7yTbS2zsLZ1Jqydk2843Es2IU9H0XMudZ82W4zWVd9t9u+mm492N+b+ZyUrt2/avqUOQ0JG+6X9q81Jqd/M2vMTP4k2xGHkH3hlPmK3QzTnEyzxUhIauTc1lwax7hGyRNJvLXc+W4Vnn3pqIqwhakd4kS+szZmPvart2m30F5Be0BeSOPgDfyWpU/C5DvkisnPitd0a3A724+1P4aXqLvL0JRHNO7H7gCjz1JpH3aa8xkryDZP36D8ClvM6VOOKbfVnPcG2MtxJId7ufbQU1fDjHojoGWwj58fPIR+7U2HgLCvRn3eGjFczFHvV5PoOOkhy4MIPvZFv/Mday8L3q9+horu1L1Guy4QigDgoA8qzVZamaErJIqlkLYiO/BGbz3U6xTbEfiKdvnLhpBzsp8zR4fNVAry7jODack2G6yQgsEyDQDsr2VBtvNuNW4iTnxF35E6EVGlZAeEj/wAwRwWJQB4n+lCb/S9xor9T2HRAyisnM0IWbfe0Fudv9wrRw6/UJVvCw/DbgO4VGW5TkZzbLf5+EW3Ka3UFbh5MxVP88RxsYXaTvdvlWatsvQ0U+Yq6ZAWh/wCqtX4HeXoR4rZeqK9sntTj+BKeisR9WdUfi9A3bY+wU9yH3FSof5H7lKn+Mkr2xRH4o1Ppeg1+l6M5Pv8Asdw6fbSjgcp9Vt9KEn3IsaKtJgOztcNKh+6XA96tUxVi/QnD/G16h2wjmh1/CKjxCtMpTfcRn9sG0MbcUcW8jattDM2uqMtbEE+jNEuoB01ANYnhmxO6P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705637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4" grpId="0"/>
      <p:bldP spid="15" grpId="0"/>
      <p:bldP spid="16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2716" y="936782"/>
            <a:ext cx="19290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0975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91158" y="2708920"/>
            <a:ext cx="193257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ren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768688" y="1385481"/>
            <a:ext cx="217146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988767" y="1375691"/>
            <a:ext cx="190276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ren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177773" y="4594775"/>
            <a:ext cx="399029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ren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259632" y="1916832"/>
            <a:ext cx="3312368" cy="34338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051720" y="2374032"/>
            <a:ext cx="3323591" cy="99660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Düz Ok Bağlayıcısı 25"/>
          <p:cNvCxnSpPr/>
          <p:nvPr/>
        </p:nvCxnSpPr>
        <p:spPr>
          <a:xfrm>
            <a:off x="5220073" y="2374032"/>
            <a:ext cx="864095" cy="222074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026" name="Picture 2" descr="D:\CUMA ARAYICI TÜM DOSYALAR\YENİ SINIFIM RESİMLERİ DOSYASI\08.09.2014 OKULUN İLK GÜNÜ RESİMLERİ\01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7826" y="3881073"/>
            <a:ext cx="3202046" cy="2750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22" name="Düz Ok Bağlayıcısı 21"/>
          <p:cNvCxnSpPr/>
          <p:nvPr/>
        </p:nvCxnSpPr>
        <p:spPr>
          <a:xfrm flipH="1">
            <a:off x="3563888" y="5256494"/>
            <a:ext cx="1424879" cy="13036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7516769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8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2716" y="936782"/>
            <a:ext cx="19290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0975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91158" y="2708920"/>
            <a:ext cx="193257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ner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768688" y="1385481"/>
            <a:ext cx="217146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261519" y="1375691"/>
            <a:ext cx="190276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ner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177773" y="4594775"/>
            <a:ext cx="399029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ner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619672" y="1844824"/>
            <a:ext cx="2952328" cy="41539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051720" y="2374033"/>
            <a:ext cx="3323591" cy="11103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Düz Ok Bağlayıcısı 25"/>
          <p:cNvCxnSpPr/>
          <p:nvPr/>
        </p:nvCxnSpPr>
        <p:spPr>
          <a:xfrm>
            <a:off x="5220073" y="2374032"/>
            <a:ext cx="864095" cy="222074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8697900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2716" y="936782"/>
            <a:ext cx="19290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at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0975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91158" y="2708920"/>
            <a:ext cx="193257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lar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768688" y="1385481"/>
            <a:ext cx="217146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at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221534" y="1375691"/>
            <a:ext cx="190276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lar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177773" y="4594775"/>
            <a:ext cx="399029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at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lar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619672" y="1844824"/>
            <a:ext cx="2952328" cy="41539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051720" y="2374033"/>
            <a:ext cx="3323591" cy="11103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Düz Ok Bağlayıcısı 25"/>
          <p:cNvCxnSpPr/>
          <p:nvPr/>
        </p:nvCxnSpPr>
        <p:spPr>
          <a:xfrm>
            <a:off x="5220073" y="2374032"/>
            <a:ext cx="864095" cy="222074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3074" name="Picture 2" descr="Resim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5195" y="3731691"/>
            <a:ext cx="1524000" cy="1143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Resim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2239" y="4984616"/>
            <a:ext cx="2581275" cy="1790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Resim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76560" y="4498056"/>
            <a:ext cx="2381250" cy="1019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21" name="Düz Ok Bağlayıcısı 20"/>
          <p:cNvCxnSpPr/>
          <p:nvPr/>
        </p:nvCxnSpPr>
        <p:spPr>
          <a:xfrm flipH="1">
            <a:off x="3768688" y="5256495"/>
            <a:ext cx="1085732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8000996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7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8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3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8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2716" y="936782"/>
            <a:ext cx="19290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on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0975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91158" y="2708920"/>
            <a:ext cx="193257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lar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768688" y="1385481"/>
            <a:ext cx="217146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on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301614" y="1375690"/>
            <a:ext cx="190276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lar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177773" y="4594775"/>
            <a:ext cx="399029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on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lar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619672" y="1844824"/>
            <a:ext cx="2952328" cy="41539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051720" y="2374033"/>
            <a:ext cx="3323591" cy="11103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Düz Ok Bağlayıcısı 25"/>
          <p:cNvCxnSpPr/>
          <p:nvPr/>
        </p:nvCxnSpPr>
        <p:spPr>
          <a:xfrm>
            <a:off x="5220073" y="2374032"/>
            <a:ext cx="864095" cy="222074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7741734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2716" y="936782"/>
            <a:ext cx="19290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el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0975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91158" y="2708920"/>
            <a:ext cx="193257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ler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768688" y="1385481"/>
            <a:ext cx="217146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el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988767" y="1375689"/>
            <a:ext cx="190276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ler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177773" y="4594775"/>
            <a:ext cx="399029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el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ler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619672" y="1844824"/>
            <a:ext cx="2952328" cy="41539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051720" y="2374033"/>
            <a:ext cx="3323591" cy="11103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Düz Ok Bağlayıcısı 25"/>
          <p:cNvCxnSpPr/>
          <p:nvPr/>
        </p:nvCxnSpPr>
        <p:spPr>
          <a:xfrm>
            <a:off x="5220073" y="2374032"/>
            <a:ext cx="864095" cy="222074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H="1" flipV="1">
            <a:off x="3347864" y="5256495"/>
            <a:ext cx="1640903" cy="1057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122" name="Picture 2" descr="http://i42.tinypic.com/e9x7q9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3866406"/>
            <a:ext cx="3238500" cy="2991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62023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8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2716" y="936782"/>
            <a:ext cx="19290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et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0975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91158" y="2708920"/>
            <a:ext cx="193257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ler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768688" y="1385481"/>
            <a:ext cx="217146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et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988767" y="1375689"/>
            <a:ext cx="190276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ler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177773" y="4594775"/>
            <a:ext cx="399029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et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ler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619672" y="1844824"/>
            <a:ext cx="2952328" cy="41539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051720" y="2374033"/>
            <a:ext cx="3323591" cy="11103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Düz Ok Bağlayıcısı 25"/>
          <p:cNvCxnSpPr/>
          <p:nvPr/>
        </p:nvCxnSpPr>
        <p:spPr>
          <a:xfrm>
            <a:off x="5220073" y="2374032"/>
            <a:ext cx="864095" cy="222074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H="1">
            <a:off x="3768688" y="5256495"/>
            <a:ext cx="1085732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" name="Picture 2" descr="https://encrypted-tbn0.gstatic.com/images?q=tbn:ANd9GcS_ObYgHe4Nrms_iLJ_6v7KJ7ohTj_tLj2Qp624xDAcfkqHK7c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9" y="4221088"/>
            <a:ext cx="3426482" cy="2429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360321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2716" y="936782"/>
            <a:ext cx="243306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tane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0975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91158" y="2708920"/>
            <a:ext cx="193257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ler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768688" y="1385481"/>
            <a:ext cx="26755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tane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868144" y="1373789"/>
            <a:ext cx="190276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ler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177773" y="4594775"/>
            <a:ext cx="399029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tane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ler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411760" y="1844824"/>
            <a:ext cx="2160240" cy="41539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051720" y="2374033"/>
            <a:ext cx="3323591" cy="11103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Düz Ok Bağlayıcısı 25"/>
          <p:cNvCxnSpPr/>
          <p:nvPr/>
        </p:nvCxnSpPr>
        <p:spPr>
          <a:xfrm>
            <a:off x="5220073" y="2374032"/>
            <a:ext cx="864095" cy="222074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H="1" flipV="1">
            <a:off x="3225822" y="5373216"/>
            <a:ext cx="1202162" cy="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7170" name="Picture 2" descr="yağan kar taneleri 24, 170x13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4032359"/>
            <a:ext cx="3066441" cy="2618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452070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8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4" grpId="0"/>
      <p:bldP spid="15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</TotalTime>
  <Words>174</Words>
  <Application>Microsoft Office PowerPoint</Application>
  <PresentationFormat>Ekran Gösterisi (4:3)</PresentationFormat>
  <Paragraphs>174</Paragraphs>
  <Slides>28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28</vt:i4>
      </vt:variant>
    </vt:vector>
  </HeadingPairs>
  <TitlesOfParts>
    <vt:vector size="29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2013-07-01T19:15:16Z</dcterms:created>
  <dcterms:modified xsi:type="dcterms:W3CDTF">2014-11-13T15:10:34Z</dcterms:modified>
  <cp:category>www.sorubak.com</cp:category>
</cp:coreProperties>
</file>