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2" r:id="rId4"/>
    <p:sldId id="341" r:id="rId5"/>
    <p:sldId id="340" r:id="rId6"/>
    <p:sldId id="339" r:id="rId7"/>
    <p:sldId id="337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rap, ay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rap!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64883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Pes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053" y="242088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Alp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8680" y="321297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şap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1342" y="400506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rap, ay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rap!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1594" y="4929053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 bir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Pik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nü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yap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64883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053" y="2420888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top oy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1342" y="4005064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nar sık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ip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6195" y="479715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top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7053" y="566546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pek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geç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46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Park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git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pik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yap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648831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dük, top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053" y="242088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mış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dik.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8680" y="321297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zıp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1342" y="4005064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dan taç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yap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1594" y="472514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pas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7053" y="566546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mez kan ya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18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piz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Park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yap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 top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648831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 pi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053" y="2420888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 gi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8680" y="321297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per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at.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1342" y="400506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var.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1594" y="4929053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  al.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7053" y="5665462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dan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por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kal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al.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65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 gel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64883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053" y="242088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İş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yaz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tep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tep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8680" y="321297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Tut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şu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1342" y="400506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Oy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1594" y="4929053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Oy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pi</a:t>
            </a:r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61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190</Words>
  <Application>Microsoft Office PowerPoint</Application>
  <PresentationFormat>Ekran Gösterisi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2014-12-20T16:21:58Z</dcterms:modified>
  <cp:category>www.sorubak.com</cp:category>
</cp:coreProperties>
</file>