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3" r:id="rId2"/>
    <p:sldId id="340" r:id="rId3"/>
    <p:sldId id="341" r:id="rId4"/>
    <p:sldId id="342" r:id="rId5"/>
    <p:sldId id="343" r:id="rId6"/>
    <p:sldId id="339" r:id="rId7"/>
    <p:sldId id="345" r:id="rId8"/>
    <p:sldId id="344" r:id="rId9"/>
    <p:sldId id="356" r:id="rId10"/>
    <p:sldId id="357" r:id="rId11"/>
    <p:sldId id="358" r:id="rId12"/>
    <p:sldId id="359" r:id="rId13"/>
    <p:sldId id="360" r:id="rId14"/>
    <p:sldId id="361" r:id="rId15"/>
    <p:sldId id="362" r:id="rId16"/>
    <p:sldId id="364" r:id="rId17"/>
    <p:sldId id="365" r:id="rId18"/>
    <p:sldId id="363" r:id="rId19"/>
    <p:sldId id="366" r:id="rId20"/>
    <p:sldId id="367" r:id="rId21"/>
    <p:sldId id="368" r:id="rId22"/>
    <p:sldId id="369" r:id="rId23"/>
    <p:sldId id="370" r:id="rId24"/>
    <p:sldId id="371" r:id="rId25"/>
    <p:sldId id="372" r:id="rId26"/>
    <p:sldId id="373" r:id="rId27"/>
    <p:sldId id="374" r:id="rId28"/>
    <p:sldId id="375" r:id="rId29"/>
    <p:sldId id="376" r:id="rId30"/>
    <p:sldId id="377" r:id="rId31"/>
    <p:sldId id="378" r:id="rId32"/>
    <p:sldId id="379" r:id="rId33"/>
    <p:sldId id="380" r:id="rId34"/>
    <p:sldId id="381" r:id="rId35"/>
    <p:sldId id="382" r:id="rId36"/>
    <p:sldId id="383" r:id="rId3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39" d="100"/>
          <a:sy n="39" d="100"/>
        </p:scale>
        <p:origin x="-138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64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06.11.2014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06.11.2014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06.11.2014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06.11.2014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06.11.2014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06.11.2014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06.11.2014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06.11.2014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06.11.2014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06.11.2014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06.11.2014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06.11.2014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4250">
        <p14:vortex dir="u"/>
        <p:sndAc>
          <p:stSnd>
            <p:snd r:embed="rId14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9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2.gi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3.gi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5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7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7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904579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95152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www.tektemizliksirketi.com/images/okul-temizligi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2270336" y="28192"/>
            <a:ext cx="3919664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r>
              <a:rPr lang="tr-TR" sz="88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KUL</a:t>
            </a:r>
            <a:endParaRPr lang="tr-TR" sz="88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15302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4094" y="11663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92280" y="5646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 HECE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72138" y="836712"/>
            <a:ext cx="2599661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Ol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72139" y="2708920"/>
            <a:ext cx="1728192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2627784" y="2204864"/>
            <a:ext cx="1512168" cy="14401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5" name="Dikdörtgen 14"/>
          <p:cNvSpPr/>
          <p:nvPr/>
        </p:nvSpPr>
        <p:spPr>
          <a:xfrm>
            <a:off x="3707904" y="1160892"/>
            <a:ext cx="2160240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ol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6" name="Düz Ok Bağlayıcısı 15"/>
          <p:cNvCxnSpPr/>
          <p:nvPr/>
        </p:nvCxnSpPr>
        <p:spPr>
          <a:xfrm flipV="1">
            <a:off x="1394520" y="2501280"/>
            <a:ext cx="3753544" cy="135976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1" name="Dikdörtgen 20"/>
          <p:cNvSpPr/>
          <p:nvPr/>
        </p:nvSpPr>
        <p:spPr>
          <a:xfrm>
            <a:off x="5096848" y="1160892"/>
            <a:ext cx="1728192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22" name="Düz Ok Bağlayıcısı 21"/>
          <p:cNvCxnSpPr/>
          <p:nvPr/>
        </p:nvCxnSpPr>
        <p:spPr>
          <a:xfrm>
            <a:off x="4932042" y="2501280"/>
            <a:ext cx="378429" cy="21518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6" name="Dikdörtgen 25"/>
          <p:cNvSpPr/>
          <p:nvPr/>
        </p:nvSpPr>
        <p:spPr>
          <a:xfrm>
            <a:off x="4067944" y="4171164"/>
            <a:ext cx="374441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r>
              <a:rPr lang="tr-TR" sz="125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lo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517249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5" grpId="0"/>
      <p:bldP spid="21" grpId="0"/>
      <p:bldP spid="2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4094" y="11663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92280" y="5646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 HECE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72139" y="836712"/>
            <a:ext cx="178495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72139" y="2708920"/>
            <a:ext cx="1728192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1394520" y="1988840"/>
            <a:ext cx="3105472" cy="3600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5" name="Dikdörtgen 14"/>
          <p:cNvSpPr/>
          <p:nvPr/>
        </p:nvSpPr>
        <p:spPr>
          <a:xfrm>
            <a:off x="3707904" y="1160892"/>
            <a:ext cx="2160240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6" name="Düz Ok Bağlayıcısı 15"/>
          <p:cNvCxnSpPr/>
          <p:nvPr/>
        </p:nvCxnSpPr>
        <p:spPr>
          <a:xfrm flipV="1">
            <a:off x="1394520" y="2501280"/>
            <a:ext cx="3753544" cy="135976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1" name="Dikdörtgen 20"/>
          <p:cNvSpPr/>
          <p:nvPr/>
        </p:nvSpPr>
        <p:spPr>
          <a:xfrm>
            <a:off x="4638058" y="1160892"/>
            <a:ext cx="1728192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22" name="Düz Ok Bağlayıcısı 21"/>
          <p:cNvCxnSpPr/>
          <p:nvPr/>
        </p:nvCxnSpPr>
        <p:spPr>
          <a:xfrm>
            <a:off x="4932042" y="2501280"/>
            <a:ext cx="792086" cy="179181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6" name="Dikdörtgen 25"/>
          <p:cNvSpPr/>
          <p:nvPr/>
        </p:nvSpPr>
        <p:spPr>
          <a:xfrm>
            <a:off x="4067944" y="4171164"/>
            <a:ext cx="374441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lo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845087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5" grpId="0"/>
      <p:bldP spid="21" grpId="0"/>
      <p:bldP spid="2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4094" y="11663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92280" y="5646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 HECE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72139" y="836712"/>
            <a:ext cx="178495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72139" y="2708920"/>
            <a:ext cx="1728192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1394520" y="1988840"/>
            <a:ext cx="3105472" cy="3600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5" name="Dikdörtgen 14"/>
          <p:cNvSpPr/>
          <p:nvPr/>
        </p:nvSpPr>
        <p:spPr>
          <a:xfrm>
            <a:off x="3707904" y="1160892"/>
            <a:ext cx="2160240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6" name="Düz Ok Bağlayıcısı 15"/>
          <p:cNvCxnSpPr/>
          <p:nvPr/>
        </p:nvCxnSpPr>
        <p:spPr>
          <a:xfrm flipV="1">
            <a:off x="1394520" y="2501280"/>
            <a:ext cx="3753544" cy="135976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1" name="Dikdörtgen 20"/>
          <p:cNvSpPr/>
          <p:nvPr/>
        </p:nvSpPr>
        <p:spPr>
          <a:xfrm>
            <a:off x="4638058" y="1160892"/>
            <a:ext cx="1728192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22" name="Düz Ok Bağlayıcısı 21"/>
          <p:cNvCxnSpPr/>
          <p:nvPr/>
        </p:nvCxnSpPr>
        <p:spPr>
          <a:xfrm>
            <a:off x="4932042" y="2501280"/>
            <a:ext cx="792086" cy="222357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6" name="Dikdörtgen 25"/>
          <p:cNvSpPr/>
          <p:nvPr/>
        </p:nvSpPr>
        <p:spPr>
          <a:xfrm>
            <a:off x="4067944" y="4171164"/>
            <a:ext cx="374441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ot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14640" y="1484785"/>
            <a:ext cx="2619375" cy="2204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3144399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0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5" grpId="0"/>
      <p:bldP spid="21" grpId="0"/>
      <p:bldP spid="2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4094" y="11663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92280" y="5646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 HECE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72139" y="836712"/>
            <a:ext cx="178495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ot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72139" y="2708920"/>
            <a:ext cx="1728192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1900331" y="2060848"/>
            <a:ext cx="2599661" cy="2880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5" name="Dikdörtgen 14"/>
          <p:cNvSpPr/>
          <p:nvPr/>
        </p:nvSpPr>
        <p:spPr>
          <a:xfrm>
            <a:off x="3707904" y="1160892"/>
            <a:ext cx="2160240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ot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6" name="Düz Ok Bağlayıcısı 15"/>
          <p:cNvCxnSpPr/>
          <p:nvPr/>
        </p:nvCxnSpPr>
        <p:spPr>
          <a:xfrm flipV="1">
            <a:off x="1394520" y="2501280"/>
            <a:ext cx="3753544" cy="135976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1" name="Dikdörtgen 20"/>
          <p:cNvSpPr/>
          <p:nvPr/>
        </p:nvSpPr>
        <p:spPr>
          <a:xfrm>
            <a:off x="5148064" y="1082503"/>
            <a:ext cx="1728192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22" name="Düz Ok Bağlayıcısı 21"/>
          <p:cNvCxnSpPr/>
          <p:nvPr/>
        </p:nvCxnSpPr>
        <p:spPr>
          <a:xfrm>
            <a:off x="4932042" y="2501280"/>
            <a:ext cx="792086" cy="222357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6" name="Dikdörtgen 25"/>
          <p:cNvSpPr/>
          <p:nvPr/>
        </p:nvSpPr>
        <p:spPr>
          <a:xfrm>
            <a:off x="4067944" y="4171164"/>
            <a:ext cx="374441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to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1026" name="Picture 2" descr="http://www.egitimevi.net/hareketli-resim/tasitlar/transp18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88224" y="2501281"/>
            <a:ext cx="2376264" cy="1669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103468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0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5" grpId="0"/>
      <p:bldP spid="21" grpId="0"/>
      <p:bldP spid="2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4094" y="11663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92280" y="5646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 HECE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72139" y="836712"/>
            <a:ext cx="178495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72139" y="2708920"/>
            <a:ext cx="1728192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1394520" y="2090471"/>
            <a:ext cx="2817440" cy="25840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5" name="Dikdörtgen 14"/>
          <p:cNvSpPr/>
          <p:nvPr/>
        </p:nvSpPr>
        <p:spPr>
          <a:xfrm>
            <a:off x="3707904" y="1160892"/>
            <a:ext cx="1512168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6" name="Düz Ok Bağlayıcısı 15"/>
          <p:cNvCxnSpPr/>
          <p:nvPr/>
        </p:nvCxnSpPr>
        <p:spPr>
          <a:xfrm flipV="1">
            <a:off x="1394520" y="2501280"/>
            <a:ext cx="3753544" cy="135976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1" name="Dikdörtgen 20"/>
          <p:cNvSpPr/>
          <p:nvPr/>
        </p:nvSpPr>
        <p:spPr>
          <a:xfrm>
            <a:off x="4528423" y="1109092"/>
            <a:ext cx="1368152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22" name="Düz Ok Bağlayıcısı 21"/>
          <p:cNvCxnSpPr/>
          <p:nvPr/>
        </p:nvCxnSpPr>
        <p:spPr>
          <a:xfrm>
            <a:off x="4932042" y="2501280"/>
            <a:ext cx="792086" cy="20798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6" name="Dikdörtgen 25"/>
          <p:cNvSpPr/>
          <p:nvPr/>
        </p:nvSpPr>
        <p:spPr>
          <a:xfrm>
            <a:off x="4067944" y="4171164"/>
            <a:ext cx="374441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to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117327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5" grpId="0"/>
      <p:bldP spid="21" grpId="0"/>
      <p:bldP spid="2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4094" y="11663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92280" y="5646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 HECE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72139" y="836712"/>
            <a:ext cx="178495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72139" y="2708920"/>
            <a:ext cx="1728192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1547664" y="2060848"/>
            <a:ext cx="2808312" cy="2880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5" name="Dikdörtgen 14"/>
          <p:cNvSpPr/>
          <p:nvPr/>
        </p:nvSpPr>
        <p:spPr>
          <a:xfrm>
            <a:off x="3707904" y="1160892"/>
            <a:ext cx="2160240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6" name="Düz Ok Bağlayıcısı 15"/>
          <p:cNvCxnSpPr/>
          <p:nvPr/>
        </p:nvCxnSpPr>
        <p:spPr>
          <a:xfrm flipV="1">
            <a:off x="1394520" y="2501280"/>
            <a:ext cx="3753544" cy="135976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1" name="Dikdörtgen 20"/>
          <p:cNvSpPr/>
          <p:nvPr/>
        </p:nvSpPr>
        <p:spPr>
          <a:xfrm>
            <a:off x="4932042" y="1082503"/>
            <a:ext cx="1728192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22" name="Düz Ok Bağlayıcısı 21"/>
          <p:cNvCxnSpPr/>
          <p:nvPr/>
        </p:nvCxnSpPr>
        <p:spPr>
          <a:xfrm>
            <a:off x="4932042" y="2501280"/>
            <a:ext cx="864096" cy="23678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6" name="Dikdörtgen 25"/>
          <p:cNvSpPr/>
          <p:nvPr/>
        </p:nvSpPr>
        <p:spPr>
          <a:xfrm>
            <a:off x="4067944" y="4171164"/>
            <a:ext cx="374441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on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683268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5" grpId="0"/>
      <p:bldP spid="21" grpId="0"/>
      <p:bldP spid="2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4094" y="11663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92280" y="5646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 HECE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72138" y="836712"/>
            <a:ext cx="2167613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on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72139" y="2708920"/>
            <a:ext cx="1728192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2123728" y="2090471"/>
            <a:ext cx="2232248" cy="25840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5" name="Dikdörtgen 14"/>
          <p:cNvSpPr/>
          <p:nvPr/>
        </p:nvSpPr>
        <p:spPr>
          <a:xfrm>
            <a:off x="3707904" y="1160892"/>
            <a:ext cx="2160240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on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6" name="Düz Ok Bağlayıcısı 15"/>
          <p:cNvCxnSpPr/>
          <p:nvPr/>
        </p:nvCxnSpPr>
        <p:spPr>
          <a:xfrm flipV="1">
            <a:off x="1547664" y="2501280"/>
            <a:ext cx="3600400" cy="135976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1" name="Dikdörtgen 20"/>
          <p:cNvSpPr/>
          <p:nvPr/>
        </p:nvSpPr>
        <p:spPr>
          <a:xfrm>
            <a:off x="5364090" y="1082503"/>
            <a:ext cx="1728192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22" name="Düz Ok Bağlayıcısı 21"/>
          <p:cNvCxnSpPr/>
          <p:nvPr/>
        </p:nvCxnSpPr>
        <p:spPr>
          <a:xfrm>
            <a:off x="4932042" y="2501280"/>
            <a:ext cx="864096" cy="23678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6" name="Dikdörtgen 25"/>
          <p:cNvSpPr/>
          <p:nvPr/>
        </p:nvSpPr>
        <p:spPr>
          <a:xfrm>
            <a:off x="4067944" y="4171164"/>
            <a:ext cx="374441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r>
              <a:rPr lang="tr-TR" sz="125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no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370279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5" grpId="0"/>
      <p:bldP spid="21" grpId="0"/>
      <p:bldP spid="2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4094" y="11663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92280" y="5646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 HECE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72138" y="836712"/>
            <a:ext cx="2167613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72139" y="2708920"/>
            <a:ext cx="1728192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1835696" y="2090471"/>
            <a:ext cx="2520280" cy="25840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5" name="Dikdörtgen 14"/>
          <p:cNvSpPr/>
          <p:nvPr/>
        </p:nvSpPr>
        <p:spPr>
          <a:xfrm>
            <a:off x="3707904" y="1160892"/>
            <a:ext cx="2160240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6" name="Düz Ok Bağlayıcısı 15"/>
          <p:cNvCxnSpPr/>
          <p:nvPr/>
        </p:nvCxnSpPr>
        <p:spPr>
          <a:xfrm flipV="1">
            <a:off x="1547664" y="2501280"/>
            <a:ext cx="3960440" cy="135976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1" name="Dikdörtgen 20"/>
          <p:cNvSpPr/>
          <p:nvPr/>
        </p:nvSpPr>
        <p:spPr>
          <a:xfrm>
            <a:off x="4932042" y="1082503"/>
            <a:ext cx="1728192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22" name="Düz Ok Bağlayıcısı 21"/>
          <p:cNvCxnSpPr/>
          <p:nvPr/>
        </p:nvCxnSpPr>
        <p:spPr>
          <a:xfrm>
            <a:off x="4932042" y="2636912"/>
            <a:ext cx="864096" cy="22322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6" name="Dikdörtgen 25"/>
          <p:cNvSpPr/>
          <p:nvPr/>
        </p:nvSpPr>
        <p:spPr>
          <a:xfrm>
            <a:off x="4067944" y="4171164"/>
            <a:ext cx="374441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no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358044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5" grpId="0"/>
      <p:bldP spid="21" grpId="0"/>
      <p:bldP spid="2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4094" y="11663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92280" y="5646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 HECE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72139" y="836712"/>
            <a:ext cx="178495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to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72139" y="2708920"/>
            <a:ext cx="1728192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1900331" y="2060848"/>
            <a:ext cx="2599661" cy="2880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5" name="Dikdörtgen 14"/>
          <p:cNvSpPr/>
          <p:nvPr/>
        </p:nvSpPr>
        <p:spPr>
          <a:xfrm>
            <a:off x="3707904" y="1160892"/>
            <a:ext cx="2160240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to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6" name="Düz Ok Bağlayıcısı 15"/>
          <p:cNvCxnSpPr/>
          <p:nvPr/>
        </p:nvCxnSpPr>
        <p:spPr>
          <a:xfrm flipV="1">
            <a:off x="1394520" y="2501280"/>
            <a:ext cx="3753544" cy="135976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1" name="Dikdörtgen 20"/>
          <p:cNvSpPr/>
          <p:nvPr/>
        </p:nvSpPr>
        <p:spPr>
          <a:xfrm>
            <a:off x="5148064" y="1082503"/>
            <a:ext cx="1728192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22" name="Düz Ok Bağlayıcısı 21"/>
          <p:cNvCxnSpPr/>
          <p:nvPr/>
        </p:nvCxnSpPr>
        <p:spPr>
          <a:xfrm>
            <a:off x="4932042" y="2501280"/>
            <a:ext cx="792086" cy="222357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6" name="Dikdörtgen 25"/>
          <p:cNvSpPr/>
          <p:nvPr/>
        </p:nvSpPr>
        <p:spPr>
          <a:xfrm>
            <a:off x="4067944" y="4171164"/>
            <a:ext cx="374441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ton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83767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5" grpId="0"/>
      <p:bldP spid="21" grpId="0"/>
      <p:bldP spid="2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4094" y="11663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92280" y="5646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 HECE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72139" y="836712"/>
            <a:ext cx="178495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to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72139" y="2708920"/>
            <a:ext cx="1728192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1900331" y="2060848"/>
            <a:ext cx="2599661" cy="2880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5" name="Dikdörtgen 14"/>
          <p:cNvSpPr/>
          <p:nvPr/>
        </p:nvSpPr>
        <p:spPr>
          <a:xfrm>
            <a:off x="3707904" y="1160892"/>
            <a:ext cx="2160240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to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6" name="Düz Ok Bağlayıcısı 15"/>
          <p:cNvCxnSpPr/>
          <p:nvPr/>
        </p:nvCxnSpPr>
        <p:spPr>
          <a:xfrm flipV="1">
            <a:off x="1394520" y="2501280"/>
            <a:ext cx="3753544" cy="135976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1" name="Dikdörtgen 20"/>
          <p:cNvSpPr/>
          <p:nvPr/>
        </p:nvSpPr>
        <p:spPr>
          <a:xfrm>
            <a:off x="5004048" y="1082503"/>
            <a:ext cx="1728192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22" name="Düz Ok Bağlayıcısı 21"/>
          <p:cNvCxnSpPr/>
          <p:nvPr/>
        </p:nvCxnSpPr>
        <p:spPr>
          <a:xfrm>
            <a:off x="4932042" y="2501280"/>
            <a:ext cx="792086" cy="222357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6" name="Dikdörtgen 25"/>
          <p:cNvSpPr/>
          <p:nvPr/>
        </p:nvSpPr>
        <p:spPr>
          <a:xfrm>
            <a:off x="4067944" y="4171164"/>
            <a:ext cx="374441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tol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576474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5" grpId="0"/>
      <p:bldP spid="21" grpId="0"/>
      <p:bldP spid="2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904579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95152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s://encrypted-tbn1.gstatic.com/images?q=tbn:ANd9GcS4hSR_BFHls-C2dc3CfHcAMZvLKjZfcKZ-QGq-yWtHMOY38J3CLQ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Dikdörtgen 10"/>
          <p:cNvSpPr/>
          <p:nvPr/>
        </p:nvSpPr>
        <p:spPr>
          <a:xfrm>
            <a:off x="1668410" y="28192"/>
            <a:ext cx="512351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r>
              <a:rPr lang="tr-TR" sz="88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yuncak</a:t>
            </a:r>
            <a:endParaRPr lang="tr-TR" sz="88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161658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4094" y="11663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92280" y="5646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 HECE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72139" y="836712"/>
            <a:ext cx="178495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to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72139" y="2708920"/>
            <a:ext cx="1728192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1900331" y="2060848"/>
            <a:ext cx="2599661" cy="2880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5" name="Dikdörtgen 14"/>
          <p:cNvSpPr/>
          <p:nvPr/>
        </p:nvSpPr>
        <p:spPr>
          <a:xfrm>
            <a:off x="3707904" y="1160892"/>
            <a:ext cx="2160240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to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6" name="Düz Ok Bağlayıcısı 15"/>
          <p:cNvCxnSpPr/>
          <p:nvPr/>
        </p:nvCxnSpPr>
        <p:spPr>
          <a:xfrm flipV="1">
            <a:off x="1394520" y="2501280"/>
            <a:ext cx="3753544" cy="135976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1" name="Dikdörtgen 20"/>
          <p:cNvSpPr/>
          <p:nvPr/>
        </p:nvSpPr>
        <p:spPr>
          <a:xfrm>
            <a:off x="5004048" y="1082503"/>
            <a:ext cx="1728192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22" name="Düz Ok Bağlayıcısı 21"/>
          <p:cNvCxnSpPr/>
          <p:nvPr/>
        </p:nvCxnSpPr>
        <p:spPr>
          <a:xfrm>
            <a:off x="4932042" y="2501280"/>
            <a:ext cx="792086" cy="222357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6" name="Dikdörtgen 25"/>
          <p:cNvSpPr/>
          <p:nvPr/>
        </p:nvSpPr>
        <p:spPr>
          <a:xfrm>
            <a:off x="4067944" y="4171164"/>
            <a:ext cx="374441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tot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437561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5" grpId="0"/>
      <p:bldP spid="21" grpId="0"/>
      <p:bldP spid="2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4094" y="11663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92280" y="5646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 HECE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72138" y="836712"/>
            <a:ext cx="2167613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no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72139" y="2708920"/>
            <a:ext cx="1728192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2195736" y="2132856"/>
            <a:ext cx="1728192" cy="720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5" name="Dikdörtgen 14"/>
          <p:cNvSpPr/>
          <p:nvPr/>
        </p:nvSpPr>
        <p:spPr>
          <a:xfrm>
            <a:off x="3707904" y="1160892"/>
            <a:ext cx="2160240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no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6" name="Düz Ok Bağlayıcısı 15"/>
          <p:cNvCxnSpPr/>
          <p:nvPr/>
        </p:nvCxnSpPr>
        <p:spPr>
          <a:xfrm flipV="1">
            <a:off x="1394520" y="2501280"/>
            <a:ext cx="3753544" cy="135976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1" name="Dikdörtgen 20"/>
          <p:cNvSpPr/>
          <p:nvPr/>
        </p:nvSpPr>
        <p:spPr>
          <a:xfrm>
            <a:off x="5148064" y="1154824"/>
            <a:ext cx="1728192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22" name="Düz Ok Bağlayıcısı 21"/>
          <p:cNvCxnSpPr/>
          <p:nvPr/>
        </p:nvCxnSpPr>
        <p:spPr>
          <a:xfrm>
            <a:off x="4932042" y="2501280"/>
            <a:ext cx="792086" cy="222357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6" name="Dikdörtgen 25"/>
          <p:cNvSpPr/>
          <p:nvPr/>
        </p:nvSpPr>
        <p:spPr>
          <a:xfrm>
            <a:off x="4067944" y="4171164"/>
            <a:ext cx="374441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not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760093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5" grpId="0"/>
      <p:bldP spid="21" grpId="0"/>
      <p:bldP spid="2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4094" y="11663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92280" y="5646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 HECE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72138" y="836712"/>
            <a:ext cx="2167613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no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72139" y="2708920"/>
            <a:ext cx="1728192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2195736" y="2132856"/>
            <a:ext cx="1728192" cy="720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5" name="Dikdörtgen 14"/>
          <p:cNvSpPr/>
          <p:nvPr/>
        </p:nvSpPr>
        <p:spPr>
          <a:xfrm>
            <a:off x="3707904" y="1160892"/>
            <a:ext cx="2160240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no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6" name="Düz Ok Bağlayıcısı 15"/>
          <p:cNvCxnSpPr/>
          <p:nvPr/>
        </p:nvCxnSpPr>
        <p:spPr>
          <a:xfrm flipV="1">
            <a:off x="1394520" y="2501280"/>
            <a:ext cx="3753544" cy="135976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1" name="Dikdörtgen 20"/>
          <p:cNvSpPr/>
          <p:nvPr/>
        </p:nvSpPr>
        <p:spPr>
          <a:xfrm>
            <a:off x="5148064" y="1154824"/>
            <a:ext cx="1728192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22" name="Düz Ok Bağlayıcısı 21"/>
          <p:cNvCxnSpPr/>
          <p:nvPr/>
        </p:nvCxnSpPr>
        <p:spPr>
          <a:xfrm>
            <a:off x="4932042" y="2501280"/>
            <a:ext cx="792086" cy="222357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6" name="Dikdörtgen 25"/>
          <p:cNvSpPr/>
          <p:nvPr/>
        </p:nvSpPr>
        <p:spPr>
          <a:xfrm>
            <a:off x="4067944" y="4171164"/>
            <a:ext cx="374441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nol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65472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5" grpId="0"/>
      <p:bldP spid="21" grpId="0"/>
      <p:bldP spid="2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4094" y="11663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92280" y="5646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 HECE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72138" y="836712"/>
            <a:ext cx="2167613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lo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72139" y="2708920"/>
            <a:ext cx="1728192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1763688" y="2168860"/>
            <a:ext cx="2160240" cy="360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5" name="Dikdörtgen 14"/>
          <p:cNvSpPr/>
          <p:nvPr/>
        </p:nvSpPr>
        <p:spPr>
          <a:xfrm>
            <a:off x="3707904" y="1160892"/>
            <a:ext cx="2160240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lo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6" name="Düz Ok Bağlayıcısı 15"/>
          <p:cNvCxnSpPr/>
          <p:nvPr/>
        </p:nvCxnSpPr>
        <p:spPr>
          <a:xfrm flipV="1">
            <a:off x="1394520" y="2501280"/>
            <a:ext cx="3753544" cy="135976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1" name="Dikdörtgen 20"/>
          <p:cNvSpPr/>
          <p:nvPr/>
        </p:nvSpPr>
        <p:spPr>
          <a:xfrm>
            <a:off x="4932042" y="1154824"/>
            <a:ext cx="1728192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22" name="Düz Ok Bağlayıcısı 21"/>
          <p:cNvCxnSpPr/>
          <p:nvPr/>
        </p:nvCxnSpPr>
        <p:spPr>
          <a:xfrm>
            <a:off x="4932042" y="2501280"/>
            <a:ext cx="648070" cy="179181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6" name="Dikdörtgen 25"/>
          <p:cNvSpPr/>
          <p:nvPr/>
        </p:nvSpPr>
        <p:spPr>
          <a:xfrm>
            <a:off x="4067944" y="4171164"/>
            <a:ext cx="374441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lol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647368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5" grpId="0"/>
      <p:bldP spid="21" grpId="0"/>
      <p:bldP spid="2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4094" y="11663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92280" y="5646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 HECE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72138" y="836712"/>
            <a:ext cx="2167613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lo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72139" y="2708920"/>
            <a:ext cx="1728192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1763688" y="2168860"/>
            <a:ext cx="2160240" cy="360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5" name="Dikdörtgen 14"/>
          <p:cNvSpPr/>
          <p:nvPr/>
        </p:nvSpPr>
        <p:spPr>
          <a:xfrm>
            <a:off x="3707904" y="1160892"/>
            <a:ext cx="2160240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lo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6" name="Düz Ok Bağlayıcısı 15"/>
          <p:cNvCxnSpPr/>
          <p:nvPr/>
        </p:nvCxnSpPr>
        <p:spPr>
          <a:xfrm flipV="1">
            <a:off x="1394520" y="2501280"/>
            <a:ext cx="3753544" cy="135976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1" name="Dikdörtgen 20"/>
          <p:cNvSpPr/>
          <p:nvPr/>
        </p:nvSpPr>
        <p:spPr>
          <a:xfrm>
            <a:off x="4932042" y="1154824"/>
            <a:ext cx="1728192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22" name="Düz Ok Bağlayıcısı 21"/>
          <p:cNvCxnSpPr/>
          <p:nvPr/>
        </p:nvCxnSpPr>
        <p:spPr>
          <a:xfrm>
            <a:off x="4932042" y="2501280"/>
            <a:ext cx="648070" cy="179181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6" name="Dikdörtgen 25"/>
          <p:cNvSpPr/>
          <p:nvPr/>
        </p:nvSpPr>
        <p:spPr>
          <a:xfrm>
            <a:off x="4067944" y="4171164"/>
            <a:ext cx="374441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lot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951629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5" grpId="0"/>
      <p:bldP spid="21" grpId="0"/>
      <p:bldP spid="2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4094" y="11663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92280" y="5646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 HECE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72138" y="836712"/>
            <a:ext cx="2167613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lo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72139" y="2708920"/>
            <a:ext cx="1728192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1763688" y="2168860"/>
            <a:ext cx="2160240" cy="360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5" name="Dikdörtgen 14"/>
          <p:cNvSpPr/>
          <p:nvPr/>
        </p:nvSpPr>
        <p:spPr>
          <a:xfrm>
            <a:off x="3707904" y="1160892"/>
            <a:ext cx="2160240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lo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6" name="Düz Ok Bağlayıcısı 15"/>
          <p:cNvCxnSpPr/>
          <p:nvPr/>
        </p:nvCxnSpPr>
        <p:spPr>
          <a:xfrm flipV="1">
            <a:off x="1394520" y="2501280"/>
            <a:ext cx="3753544" cy="135976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1" name="Dikdörtgen 20"/>
          <p:cNvSpPr/>
          <p:nvPr/>
        </p:nvSpPr>
        <p:spPr>
          <a:xfrm>
            <a:off x="5148064" y="1154824"/>
            <a:ext cx="1728192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22" name="Düz Ok Bağlayıcısı 21"/>
          <p:cNvCxnSpPr/>
          <p:nvPr/>
        </p:nvCxnSpPr>
        <p:spPr>
          <a:xfrm>
            <a:off x="4932042" y="2501280"/>
            <a:ext cx="648070" cy="179181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6" name="Dikdörtgen 25"/>
          <p:cNvSpPr/>
          <p:nvPr/>
        </p:nvSpPr>
        <p:spPr>
          <a:xfrm>
            <a:off x="4067944" y="4171164"/>
            <a:ext cx="374441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lon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111667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5" grpId="0"/>
      <p:bldP spid="21" grpId="0"/>
      <p:bldP spid="2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4094" y="11663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92280" y="5646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 KELİME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72138" y="836712"/>
            <a:ext cx="2167613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72138" y="2708920"/>
            <a:ext cx="2311630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na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1763688" y="2168860"/>
            <a:ext cx="2448272" cy="18002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5" name="Dikdörtgen 14"/>
          <p:cNvSpPr/>
          <p:nvPr/>
        </p:nvSpPr>
        <p:spPr>
          <a:xfrm>
            <a:off x="3707904" y="1160892"/>
            <a:ext cx="2160240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6" name="Düz Ok Bağlayıcısı 15"/>
          <p:cNvCxnSpPr/>
          <p:nvPr/>
        </p:nvCxnSpPr>
        <p:spPr>
          <a:xfrm flipV="1">
            <a:off x="2339751" y="2501280"/>
            <a:ext cx="2808313" cy="128776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1" name="Dikdörtgen 20"/>
          <p:cNvSpPr/>
          <p:nvPr/>
        </p:nvSpPr>
        <p:spPr>
          <a:xfrm>
            <a:off x="5148064" y="1154824"/>
            <a:ext cx="2376264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na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22" name="Düz Ok Bağlayıcısı 21"/>
          <p:cNvCxnSpPr/>
          <p:nvPr/>
        </p:nvCxnSpPr>
        <p:spPr>
          <a:xfrm>
            <a:off x="4932042" y="2501280"/>
            <a:ext cx="648070" cy="23678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6" name="Dikdörtgen 25"/>
          <p:cNvSpPr/>
          <p:nvPr/>
        </p:nvSpPr>
        <p:spPr>
          <a:xfrm>
            <a:off x="4067944" y="4171164"/>
            <a:ext cx="374441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na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99203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5" grpId="0"/>
      <p:bldP spid="21" grpId="0"/>
      <p:bldP spid="2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4094" y="11663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92280" y="5646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 KELİME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72138" y="836712"/>
            <a:ext cx="2167613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72138" y="2708920"/>
            <a:ext cx="2311630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ta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1763688" y="2168860"/>
            <a:ext cx="2448272" cy="18002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5" name="Dikdörtgen 14"/>
          <p:cNvSpPr/>
          <p:nvPr/>
        </p:nvSpPr>
        <p:spPr>
          <a:xfrm>
            <a:off x="3707904" y="1160892"/>
            <a:ext cx="2160240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6" name="Düz Ok Bağlayıcısı 15"/>
          <p:cNvCxnSpPr/>
          <p:nvPr/>
        </p:nvCxnSpPr>
        <p:spPr>
          <a:xfrm flipV="1">
            <a:off x="2339751" y="2501280"/>
            <a:ext cx="2808313" cy="128776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1" name="Dikdörtgen 20"/>
          <p:cNvSpPr/>
          <p:nvPr/>
        </p:nvSpPr>
        <p:spPr>
          <a:xfrm>
            <a:off x="4932042" y="1154824"/>
            <a:ext cx="2376264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ta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22" name="Düz Ok Bağlayıcısı 21"/>
          <p:cNvCxnSpPr/>
          <p:nvPr/>
        </p:nvCxnSpPr>
        <p:spPr>
          <a:xfrm>
            <a:off x="4932042" y="2501280"/>
            <a:ext cx="648070" cy="23678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6" name="Dikdörtgen 25"/>
          <p:cNvSpPr/>
          <p:nvPr/>
        </p:nvSpPr>
        <p:spPr>
          <a:xfrm>
            <a:off x="4067944" y="4171164"/>
            <a:ext cx="374441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ta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476441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5" grpId="0"/>
      <p:bldP spid="21" grpId="0"/>
      <p:bldP spid="2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4094" y="11663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92280" y="5646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 KELİME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72138" y="836712"/>
            <a:ext cx="2167613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72138" y="2708920"/>
            <a:ext cx="2311630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tel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1763688" y="2168860"/>
            <a:ext cx="2448272" cy="18002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5" name="Dikdörtgen 14"/>
          <p:cNvSpPr/>
          <p:nvPr/>
        </p:nvSpPr>
        <p:spPr>
          <a:xfrm>
            <a:off x="3707904" y="1160892"/>
            <a:ext cx="2160240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6" name="Düz Ok Bağlayıcısı 15"/>
          <p:cNvCxnSpPr/>
          <p:nvPr/>
        </p:nvCxnSpPr>
        <p:spPr>
          <a:xfrm flipV="1">
            <a:off x="2339751" y="2501280"/>
            <a:ext cx="2808313" cy="128776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1" name="Dikdörtgen 20"/>
          <p:cNvSpPr/>
          <p:nvPr/>
        </p:nvSpPr>
        <p:spPr>
          <a:xfrm>
            <a:off x="4932042" y="1154824"/>
            <a:ext cx="2376264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tel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22" name="Düz Ok Bağlayıcısı 21"/>
          <p:cNvCxnSpPr/>
          <p:nvPr/>
        </p:nvCxnSpPr>
        <p:spPr>
          <a:xfrm>
            <a:off x="4932042" y="2501280"/>
            <a:ext cx="648070" cy="23678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6" name="Dikdörtgen 25"/>
          <p:cNvSpPr/>
          <p:nvPr/>
        </p:nvSpPr>
        <p:spPr>
          <a:xfrm>
            <a:off x="4067944" y="4171164"/>
            <a:ext cx="374441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tel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5944" y="4440433"/>
            <a:ext cx="3161288" cy="2300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4067834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0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5" grpId="0"/>
      <p:bldP spid="21" grpId="0"/>
      <p:bldP spid="2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4094" y="11663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92280" y="5646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 KELİME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72138" y="836712"/>
            <a:ext cx="2167613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ot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72138" y="2708920"/>
            <a:ext cx="2311630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la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1763688" y="2168860"/>
            <a:ext cx="2448272" cy="18002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5" name="Dikdörtgen 14"/>
          <p:cNvSpPr/>
          <p:nvPr/>
        </p:nvSpPr>
        <p:spPr>
          <a:xfrm>
            <a:off x="3707904" y="1160892"/>
            <a:ext cx="2160240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ot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6" name="Düz Ok Bağlayıcısı 15"/>
          <p:cNvCxnSpPr/>
          <p:nvPr/>
        </p:nvCxnSpPr>
        <p:spPr>
          <a:xfrm flipV="1">
            <a:off x="2339751" y="2501280"/>
            <a:ext cx="2808313" cy="128776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1" name="Dikdörtgen 20"/>
          <p:cNvSpPr/>
          <p:nvPr/>
        </p:nvSpPr>
        <p:spPr>
          <a:xfrm>
            <a:off x="5148064" y="1129224"/>
            <a:ext cx="2376264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la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22" name="Düz Ok Bağlayıcısı 21"/>
          <p:cNvCxnSpPr/>
          <p:nvPr/>
        </p:nvCxnSpPr>
        <p:spPr>
          <a:xfrm>
            <a:off x="4932042" y="2501280"/>
            <a:ext cx="648070" cy="23678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6" name="Dikdörtgen 25"/>
          <p:cNvSpPr/>
          <p:nvPr/>
        </p:nvSpPr>
        <p:spPr>
          <a:xfrm>
            <a:off x="4067944" y="4171164"/>
            <a:ext cx="374441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ot</a:t>
            </a:r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la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211055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5" grpId="0"/>
      <p:bldP spid="21" grpId="0"/>
      <p:bldP spid="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904579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95152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2" descr="data:image/jpeg;base64,/9j/4AAQSkZJRgABAQAAAQABAAD/2wCEAAkGBhASEBQUEBAUFA8PDw8UEA8UEA8PDw8QFBAVFBUVFRQXGyYeGBkjGRQUHy8gIykpLCwtFR4xNTAqNSYrLSoBCQoKDgwOFw8PGiwlHB8sLCksKikpLCkpKikpKSwpLC0pKSksKSwsKSkpLCkpKSkpLCwpLCwsKSwpKSkpNSwsKf/AABEIALYBFQMBIgACEQEDEQH/xAAcAAABBQEBAQAAAAAAAAAAAAACAAEDBAUGBwj/xABEEAACAgEBBQQHBAgEBAcAAAABAgADEQQFEiExQQYTUWEHIjJxgZGhQlJysRQjM2KSwdHwFUPC4VOCg/EkNFRzoqPS/8QAGgEBAAMBAQEAAAAAAAAAAAAAAAECAwQFBv/EACgRAQACAgICAgAGAwEAAAAAAAABAgMREjEEIUFREyJhgZGxFDLhBf/aAAwDAQACEQMRAD8A4eKPiLEugo8Qj4gNFiPiPiA2IsR4+IDYixHxHxAbEWIQEfEAcR8QsRYgNiLELEfEAcR8QgI4EAcR8Qt2EBAACEBCAjgQB3Y4WFiEFgCFjhYYWEFgAFhBYYWEFgAFhhYYWEFgAEhhIYSGFgAEhhJIEhhIEYWKThIoHH4j4jx8QGAixHAjwGxFiEBFiA2I+I+I+IAgR8QsR8QBAj4jgR8QGxHxHxCAgDiPuwsR8QBAhYjgQt2AAEILCxC3YABYQEILC3YAhY4WGFhBYABYQWGFhhYABYQSGFhhIABIYSGFhhIABIYSSBIYSAASSKkNUkipAjFceThIoHCYixCxFiAwEfEfEfEBsRYhYj4gDiPiPiPiA2I4ELEWIDAR8QsR8QBAhASrdtSpebZP7vrfXlKVvaIfZT5mQNjdj7s5x9v2Hlge4f1ld9sWHm5+cDrcQTYvVh8xOObXsepgHVnxgdn+lV/fX5xjr6vvj6zA2R2f1mqwaamKH/Nb1Kh/zngfhmdZovRoAM6rU8eqVLw/jf8A/MvFLW6h0Y/Gy5PdYUf8Tp++PkY/+LU/f+hhbUv2PpeC1G6wfetdlz544fITkNft9WYmulEHRQCAPqT9Ymuu5Xt49af72j9vbrxtan7/ANDCG1qP+Iv1H8p58+0rD1A9wkZ1Tn7Z+eJTcMZjH+r0yrXUtysQ+W8My2FnlA1D/ePzzNDZ+37qj6rHHhzHy5RtXVXpQWGFmHsjtXVbgWYR/E+wfj9n4/ObyWL94fxCFZiYOEkipCrTJwOJPQcTJAslAQkMJCVZVu21pq/bvrBHQNvH5LmExEyuKklVJT0G2NPcd2u1Wb7vEMfcCBmaapBMaAK4pYVIoQ84xFiFiLEBsR8R8RwIDYj4j4j4gNiPiPiPiA2IuXOQa3XJUuXPuHUzmNo7Ze3h7KdFH84WiPts63tCi5Ces3j9nP8AOYWq2nY/tMcfdHBR8BKRaXNk7Gv1Vnd6es2WYyQMAKvizHgo8zK7QrG2D3n9+M9O2L6HFGG12o8P1NP5G1h+Q+M7TZmx9Bo//L6atWH+YR3lv8bZPyhDxnZXYraOpANOktKHlYwFVf8AE5APwnUaH0LatuN+popHVV373HyAX6z0bUbcPjKa69nPA8BzboJMRNp1C9KWvPGvbA0vob0K/tdXfYRzCLVSv1DH6y7p+wmzKXDV0Fyo4d9Y1y58d04Un4TVOpzwXkOZ8TK+s1q1oWc4UDiZ6eHxYiOVn0Pi/wDnUxxyye5S63aC1oSxCqo9wUeAH8p5n2u7aO4K15VG5Dqw8W/pC29t1726isH1Vz9T5zjNfbvWHwHAfD+zM/IyajUKed5HGvGiu7knJOSepjYjhYQWec+f7DiPiGFhLXnpAALCCyzXo2PTHv4fSTpofE/KTxlrXFefhQTUbrAjmPLI9xmhRtOxWQgK6Hi1WTwGSCCeanwxyyI40C9F+PM/WT1aTHSW4NYwWjuU3+IOGO4SFDeoT7W70zjkZYr23qR7NrD45+hkA00nTSS3B0cIRajV3W/tLHbyLHd+XKQ91iaSaWG2lGMngACSfIc5PFOtM3R2srgrkFSCGGfVPjPWtlanvakfqw445bw4H6zzvZ/YPX66prqKGalN7dG+tZYrzFakjvGHXz4Dwmx6MtrMTbpbSS1X6ysng25kKwPmDu/MzP5cOS0Wn07oJHkwSKSxeX4ixHxHxAHEcCPiOBAbEayxVGWIA8+ECs2W2CrTpv2nmfsVjqWPL+/hNp9i6HQgPr7O/wBQQCtIyR8E6jzbA8pMV37dmLxbW929Qwa9dvnFNVlp/cQmU9pbXspJWyopYOSNkWZIyMrjhzmltb0g6iwbmmA01HILXhbCPNhy/wCXHvnLXeuctxJ6nJb585WZiOmlsNI9V7UNVqWc5c5P0HukBM0DpV8P5xDSL4f0ldsJwWludjuwdmrxZaTXpQfb+3bjmEz0/e/Oer7P01GlrFenrWteuPac+LMeLHzM8vTttrgABau6oAC9zSFAAwAAFHCI9s9aebof+ko/LEI/Au9M1G0vOZt+0D4ziqO1Wqb/AC0YDmcOgHvO9gS5pdtPYd1ae8tI4JUXYKPFmPAfl5ydSn/Gu6OgtY2AeA9puij+ssXa1VwisFUc2JAz4+8znbdXZWn6+9al/wDT6cB73P71p4DwyJkX7bfj3KioH7QJe8/itb1vlid2GnGNvX8bDGGu57+f+O+faVNa8XwPEgqD55POcP2j24bmwCO7U+qoYHPmcTIfLHLEknmSSSfiYASdGTNa0adWTPa0aRWWgAnwBOJhiok8iT7jN56ZCFK+6cGSJmfbys+P8SY3KgmzLDzXA8WIT6HjLCbKH2nHuUE/U4lxBmSrVEY4Vr41I79qiaNB9nP4jn6DAkwTw4e4ACWk08mTSS3GG0UrXqFrYXZ5b1ZmsK7rqmFXeOWVt1sdRvBVxwPrE9JRv2cyOyNjeQkEjiD4EHwIwR5ETa2Pqe5L+rvLYjKVzukNusEdTg8VLH3gkdcgto6nvrXtKhe8IIQEkIAoAGTxPACRxnakRbnP0xE0Z/sSdNJLu6IxYS2lp0iXTwlQYjl5GLP5/nKqTKTOPhOu25pEXSNUlVHe2rotOhAqa032MFZsY3wcizLZxlVAx62eR01e82W4VJhrXPBK697BZj0HP38hkzoNNrqb9paNqy5F21KWbfrSoepvuuACSfaHE45DhM7y5M9uoev7Ao0y6ag6WxTRVSaq2G7uvxVDkniG314jxPHjPINq6BtP2kTICnVUl3A4Lv2actZjy71HPxnp23dMKKjTpUCI9htYLk7trXd5nJOFHeMrfGcB2sRj2j0gc5sGmJsxyBFN3Lyxg/EzOHM6pVikirHlkPKIo+IoDYlasWai0U0cz7dnRVHtHPQDqflIdqazdG4p9ZhxP3R/WURtJq6zXX6u/wDtGHBnA5Lnovl1iI37np6PjYYj89nSa3tJToqjp9Bg2f5upIBy3Xd8T4dB0zznHXXM7FnYs7HJZiWJPmTzjBZLXVkgDmSAB1J8BLTuzqmZv2jWuXdDsa639nW7/hUkD48hO67N9j661D6hA9p47jcUr8sci3jOqRsDA4AdBwA+AmtcO3RTx9vN9L6PdW3tKiD9+wZ+S5mpp/Reft6hR5LWzfUkTtjbj3fKZbbWsuO7psbnJtS3Gsf+2Ptnz5e+bx47ePHiGHf2E0VIHfai0k+yihA7nwVQCTOd7QaSihglVRFpx6j2G2xQeW+FAVWOfZ4nx8+41dPcITSDZrLjuLYx3nLHmxJ4KoHHHKU9m7Gp0SG6495qGyTYeJ3jxITPXnxP0Ei2KI9R+8qWxa6/lgaDsc5QW6+w11jiKBgWN5Y5J+fukG0O0i4NOjQVUKcMV+0fxc2bzPwlLtJ2ls1NhrRsKM7xHJRn2R/XrKdNQAAHITGlYyT+n9sa6mfy9ff2cgk/2TCFckVZY0GzrL33ax+Jj7KjzM7YjfqG8RNp1CmSBBFgzNjbexatOiguXubpwAA8cc+cxWqC8XdU/EwB+UpeOPbPLXh2sIAYbaMEZ8PygaTcY+pajHwDAn5TSqXHOZRqWG4szDs/B4SxVppbDjl4fl0/vyiFgjUQj1AVoEPdAkbXyJr4mYRNoWC4kQt4Su18h77hKTZnNltrpE10qm/4QO8mcyzmy0bp1nZPsK2oNb6mzuNPalj1kj1rUr3d8hsbta+sPWbnxwDznDG3/t/tJNf2muaparL3ampQK6d892oHLCjh/OUmWN5n7dl29fZq1Lp9Ja1gVibN1j+jkkYAwPaI6sctxxnHCcjs7bi06zSt7KU6tbXOfW5opI6D1QZz+o2qx9nh59ZS74k5PE+POU25p4vrfZexatOiaZN+/eF1tmoucWWsxZSGscD1izYA4fY8p50t1V+09RrC+8yMdPSeG4UrRUewebMrY95nJbK9JO0m0v6PWq7xqWn9L7sjUChd7dTvM4wN5sHGeJ68Zb2PomRQM8hykQzehJrQRzimDQWxHlhyMj1FwRSx6D6ybExtu6gcFz5n3nkJW06b4MfO3vqPbNsvJJY82MiEbMt17PsIyAMYz7Sn+cu9CbxHcokWdVsrZRXUqKiz0rjvLOFYPq+tjHErngPGc6uhfrj+JZsbG1j6d94qdxuD4GQRnnkcMibUrFp7WrWmWYjl6/t6IrwdVrkqQvYwVF5k/kPE+UzNRtymurvWcbn2ccS58APH8pR2XpX1LjUakYUcdPp+aoOjsOrHz/oJ6FddPZrMR6jtfrqt1XrXA16bhuafk9o6Nb4D935zYGFAAGABwA4ACBvSA3gtgHiOY8M8p0TERHrttx4x+qZ7lVS7nAUEk+AnmnbHtQztuqSCchR9xD/qM2u2PaEAFVPqVnBx/mWeHuH98p5/pcvYWbic5Pm3T+/KeT5GTnb8OvXy8fy8/Kfw6L+h04Vf3jxb+kupXK6CWEJE3rEVjUFfUaO3gOZnZd8mi06qADc49nqznmT5CcONRhs9RygbS2i7D2ibbTuqxJJVftN8pvGWMdZt8uiM9cOObfItftR7HYq/rZ/W34zg/dr/AKyHZ/ZrUagFtPo77xn1rFrttBP4gMZnbeiv0drrnNt6n9B0zbor4j9JtGCVP7o4EnqSB4z1bYW3ydqavQ7gWrS0aV9OqoFrWsoN7GBjiz//AB4dZ5F7zedy+dy5bZbcrPmPXbJetyrVvTcuDuOr1sPDgwBE0th7aZv1dp9cey3U46Hzn0D242botoWjZ9oxrDpX1FF+Fzp8PuLx5kMQcrywp5HBnzVtXSWae8hxu3U2Mli9VdDg/l8ZFbTWUY8k0ncOnutxxkZvley8EA9GAPzEgF06OT0OS218BrpWNsAvImys2TtdA35A9wHM48uvylS3aA+yPieP05fnKTLK19NA2dfqTwlW7aCjlxPyEz2tdjzMmo2ezSnJjbL9Bs1btw5Dwj0aBmPKbWj2J4ibuk2YB0lWE2mXP6Ps5nmJt6Ps1UMeoDNmjR+U0aNNJ0hT0mzwBwGJq6fSyWqiXaqpIGvT8IpdSuKB5yxwMnkOc47aep7xz4ZJ/pOr2kjmp9xSTgZwOS54n+/GcwyeMpam/bswT+WY+1DfI6/CdN2U7Nmxi5DEIpdyN7wOF4ccs3DxwDiYqV7rZXgRnmAw4gjkZpbO7RamgfqbGTOMhWG62BzKsMHrJiJjtXJjtPTrtZ2b4ndb2MAhvXO9y8fVBPifE8BjObrthvSCxYAgZO6cN04Y4Ec/qOpxAp9JOoxi6qu1TjO/TgnHLihxkZPSBtXtil6qq090lYJYKzOCxPAnIGAPPrjwEmZhhwv9MfVa07yd9uDcDFcZy53ub5JBI4DPXHHM6PZ3bmvgLWX8YIB+K/0nA7WtZ7CzDA5KuVJC9M46ykuOv54muPybU6ehh8rJhjjr+Xre0e2VC1/qrUd2HqgN7Pm39JhbK7RYW1FfN1h3i+ckDkTnx5e6cJYF+zniB1zg9Ry4xqLSpypwR1Etfy72htfz729NPbmu333QfVTI8i3U/wAoWiXCjxPEzMrXJAz1mmjzLDHvbnxzu3KV1DJXfAlatvL+UfUsd3p9c/Odm/Tq5elc3cfjAXL3ELxYbtVY8WJx9WOPjIqW9Ye/xM2vRppxbtPSKeTaytj57h7z/TObJaZhw+RkmYiHvvY/bmz9ORstLQmq0SojVuO7N7lA7PWTwfJYnHPym1tHSaWm1tbYu7dVpyr2rvbzUKS26yjg2CciZW2vRpotTr6dc++mpoepjuFNy41nKd4rKeWAMjBwB4Sj2k2u5ayjP6u6nai7uM57jTpucT1yth+MwcbqKNhVDWWavAN1unqp3vu1o7thT+8XGfwCeAenTZgq2pYwGBqKaLj+LjUx/wDr+s9S0f6ZqdLq69HatVtq6Bq7nLhajdpKXuKlQTkjjw6uTPMPTRp3qt0tNtxuuo2bQllx9qxu+s4nPHpzMDjdNd+rTyXHyOIYPgP9pn0ardQePH3czI7tYzdeHhyA+E0izqi8RHtfs1CjmcnwHH6/95Us15+zw93P5yuEJlqjZ5PSVmZZWyzPSt6xlmjZ5PSa2l2TNWjQASGUztl6TY/iJsabZ4GOEu06aXKaJKENGll+nTw6qpbrSSGqpluqqKtJZrWAVVct1pI6xLNYgSKsUNRFA8202ratw6MVZTkEfl7pdsbS6j9rp82MedQVLMnw6N7sZmUWkbPCYnS5qOwdbMV0+qXvFxmi7NNqZ5Ag5HzxMfaHYrW1cWoYr95f1in4pkfWatW3HGO8VblUYC2guVHgrgh0/wCUiWdLtikDFep1GlfPDe/8dp18vs2BefPeMbaRmtDh7NO681IP1jW1Ontoy55FlZQfcSOM9FbVa2wYqbSa1uGVS5AzDriu8K4PljHHnIm21qdKMvor6T9qsU2ICPwqArfXxlubaPKn5h51wPQH4AwTSn3B8sT0dO2+jtQtbo9HaACWZ9LWrjxyUwcwatXsW4Z/w+rB+1TqdTTj4ZI+knlHzC8eVX5h5z+h1n7PyJEht0yDgAfP1p6HZsTZFp/VHU1HwW2jUoP4lVvrLFfYnZaqC36bex6htPp0z4cAx+sjdNdJnNjmOvbzNEA5Af375Yr8p6ZXsbQ1/stl1kj7Wov1OoOfw7yr9JeTaGpQYpSmgdBRpqKj/Fu731jlrqGcZ6x8PPtn9ntZd+x0d7j7y0WBP42AUfOaY7B6puF1um0/iH1AutH/AE6A/wBTOh1f6Taf1ttlh8Hd3+hMGvYl/RCB4titfm2BE5LKW8i89M+v0daJKrHbW2vZXTawCUV01llrYgeszNjIHhOX9GGrFe09Gx5DVVgnw38p/qnZ7V0bV6e5muryKbPUUvYT6hB9ZRuj5zynZ15RgQcMCCD1DDiD8wJnLGbTPb6Q7Q+l7T1atNHph3upa5arWw3c6c72H3scXZRngOAxxIlvXtp7yzng4XUmo72Ar36c0uGHVSN1vIgzlxq6dSia6utA+oXduYKodNQoAsrZufP1hnmpE55tsM2tasH1KaMnjjFtjLj3+oG4eeekKu+2R2vSp9PoACbqdFQXtVR3dhQLTwOck5A6eE8e9LW2RqdpXkHKo60qRxBFK7rEeRffPxnW7S166Rf0snGpam2nSLwyxZ1Ju8d2sqSD1YgdDPLzSXbJ/wB4FBKiZco0BM0tNs+aVGlAjQz9NsyadGjA6SzXRLVdMkRU0S3XTDSuWESSGrqlmtIyLJkWAdayzWsjQSdBAlQSwgkKSdIE6SwkrJJ0MCwDFBBihDyp3kFlse1pTtaElbqJQv1fnCuJlK1TIEN+pJ5yTR9p9ZR+w1V9Xkl1iL/CDg/KV7K5C1Ugbw9I20CQbXquI/42l01p/iKb2fPMde2yEkvs3SbxPrNUNRpWP8FmPpOcNUA1yEuor7SbOL77aC6t+rUa0DePmr1kGWtlekZ6WOU3qyT6rEE7ueGTj2sdcfCcZuxYk7Hrum9I2hcDLOrY4q53cH3gYg6j0iaMciD8S/8AKeR4j4jY9J1PpWQfs62PzUfLMxtX6TtQ3sVovmRvGcfuwhVIGltLtVq7wVstO43NB6qkeBAmWrSQaYyRdATA3OzXa67SE92wKWAC2mxd+i5Ry31zzGeDAgjoZvv6QKhlqtBp0tY5Lmy61N773dkjJ/ETOP0+xWPM4H1mrpdkqOmT4mShFrdXqNXYbLXZi2Ms2BkDgFVRwVR0AAEuafRYlurTYllKZOhBXRLVdMkSqTKskClcnRIlWSqsB0WSoIyiSKIEiCSqICyRYEqSdJAslUwLCmTKZWUyVTAtKZMjSqrSVWgWg0UiV40Dy+xJWsqmm1chamBkvRK76ebL0SF9PIGK+mkLaabbaeRPpoGI2ngHTzaOlgHSRoYp08E6bym2dFF+gyNDE/RYQ0Z8JuDRSVNF5RoYaaDylmvQeU2U0cmXSydDLq2f5S5VogOkvLRJVqgVU00sJTJlrhqkkRrXJVSGEhhYAqskVY4EICA6iGojAQhAMQ1gCGIEiyQGRKYYMCZTJVMgBhqYFhTJVaVg0kDQLKtJFeVQ8kV4FoNFIQ8UDjCsArFFAArBNcUUADTANEUUAe4EbuBFFAXcCENOIooBCiEKoooBiuEK4ooBBYYWKKA4WEBFFAICEBFFAICFFFAcQxFFAIQgYooBCGIooBgwwYooBgwwYooBgyQNGigSBooooH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7936"/>
            <a:ext cx="9144000" cy="685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650779" y="28192"/>
            <a:ext cx="5158785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r>
              <a:rPr lang="tr-TR" sz="88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</a:t>
            </a:r>
            <a:r>
              <a:rPr lang="tr-TR" sz="8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r>
              <a:rPr lang="tr-TR" sz="88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</a:t>
            </a:r>
            <a:r>
              <a:rPr lang="tr-TR" sz="8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r>
              <a:rPr lang="tr-TR" sz="88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bil</a:t>
            </a:r>
            <a:endParaRPr lang="tr-TR" sz="88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82539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4094" y="11663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92280" y="5646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 KELİME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72138" y="836712"/>
            <a:ext cx="2167613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ol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72138" y="2708920"/>
            <a:ext cx="2311630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ta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1763688" y="2168860"/>
            <a:ext cx="2448272" cy="18002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5" name="Dikdörtgen 14"/>
          <p:cNvSpPr/>
          <p:nvPr/>
        </p:nvSpPr>
        <p:spPr>
          <a:xfrm>
            <a:off x="3707904" y="1160892"/>
            <a:ext cx="2160240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ol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6" name="Düz Ok Bağlayıcısı 15"/>
          <p:cNvCxnSpPr/>
          <p:nvPr/>
        </p:nvCxnSpPr>
        <p:spPr>
          <a:xfrm flipV="1">
            <a:off x="2339751" y="2501280"/>
            <a:ext cx="2808313" cy="128776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1" name="Dikdörtgen 20"/>
          <p:cNvSpPr/>
          <p:nvPr/>
        </p:nvSpPr>
        <p:spPr>
          <a:xfrm>
            <a:off x="5148064" y="1129224"/>
            <a:ext cx="2376264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ta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22" name="Düz Ok Bağlayıcısı 21"/>
          <p:cNvCxnSpPr/>
          <p:nvPr/>
        </p:nvCxnSpPr>
        <p:spPr>
          <a:xfrm>
            <a:off x="4932042" y="2501280"/>
            <a:ext cx="648070" cy="23678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6" name="Dikdörtgen 25"/>
          <p:cNvSpPr/>
          <p:nvPr/>
        </p:nvSpPr>
        <p:spPr>
          <a:xfrm>
            <a:off x="4067944" y="4171164"/>
            <a:ext cx="374441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ol</a:t>
            </a:r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ta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365104"/>
            <a:ext cx="4283968" cy="2492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0720988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0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5" grpId="0"/>
      <p:bldP spid="21" grpId="0"/>
      <p:bldP spid="2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4094" y="11663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92280" y="5646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 KELİME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72138" y="836712"/>
            <a:ext cx="2167613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no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72138" y="2708920"/>
            <a:ext cx="2311630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ta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1763688" y="2168860"/>
            <a:ext cx="2448272" cy="18002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5" name="Dikdörtgen 14"/>
          <p:cNvSpPr/>
          <p:nvPr/>
        </p:nvSpPr>
        <p:spPr>
          <a:xfrm>
            <a:off x="3707904" y="1160892"/>
            <a:ext cx="2160240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no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6" name="Düz Ok Bağlayıcısı 15"/>
          <p:cNvCxnSpPr/>
          <p:nvPr/>
        </p:nvCxnSpPr>
        <p:spPr>
          <a:xfrm flipV="1">
            <a:off x="2339751" y="2501280"/>
            <a:ext cx="2808313" cy="128776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1" name="Dikdörtgen 20"/>
          <p:cNvSpPr/>
          <p:nvPr/>
        </p:nvSpPr>
        <p:spPr>
          <a:xfrm>
            <a:off x="5404994" y="1129224"/>
            <a:ext cx="2376264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ta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22" name="Düz Ok Bağlayıcısı 21"/>
          <p:cNvCxnSpPr/>
          <p:nvPr/>
        </p:nvCxnSpPr>
        <p:spPr>
          <a:xfrm>
            <a:off x="4932042" y="2501280"/>
            <a:ext cx="648070" cy="23678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6" name="Dikdörtgen 25"/>
          <p:cNvSpPr/>
          <p:nvPr/>
        </p:nvSpPr>
        <p:spPr>
          <a:xfrm>
            <a:off x="4067944" y="4171164"/>
            <a:ext cx="374441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no</a:t>
            </a:r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ta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s://www.nkfu.com/wp-content/uploads/2014/01/Nota-Hareketli-Resimleri-5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437113"/>
            <a:ext cx="3851920" cy="2141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984478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0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5" grpId="0"/>
      <p:bldP spid="21" grpId="0"/>
      <p:bldP spid="2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4094" y="11663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92280" y="5646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 KELİME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72138" y="836712"/>
            <a:ext cx="2167613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72138" y="2708920"/>
            <a:ext cx="2311630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lo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1763688" y="2168860"/>
            <a:ext cx="2448272" cy="18002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5" name="Dikdörtgen 14"/>
          <p:cNvSpPr/>
          <p:nvPr/>
        </p:nvSpPr>
        <p:spPr>
          <a:xfrm>
            <a:off x="3707904" y="1160892"/>
            <a:ext cx="2160240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6" name="Düz Ok Bağlayıcısı 15"/>
          <p:cNvCxnSpPr/>
          <p:nvPr/>
        </p:nvCxnSpPr>
        <p:spPr>
          <a:xfrm flipV="1">
            <a:off x="2123728" y="2501280"/>
            <a:ext cx="3024336" cy="135976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1" name="Dikdörtgen 20"/>
          <p:cNvSpPr/>
          <p:nvPr/>
        </p:nvSpPr>
        <p:spPr>
          <a:xfrm>
            <a:off x="4932042" y="1129224"/>
            <a:ext cx="2376264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lo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22" name="Düz Ok Bağlayıcısı 21"/>
          <p:cNvCxnSpPr/>
          <p:nvPr/>
        </p:nvCxnSpPr>
        <p:spPr>
          <a:xfrm>
            <a:off x="4932042" y="2501280"/>
            <a:ext cx="648070" cy="23678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6" name="Dikdörtgen 25"/>
          <p:cNvSpPr/>
          <p:nvPr/>
        </p:nvSpPr>
        <p:spPr>
          <a:xfrm>
            <a:off x="4067944" y="4171164"/>
            <a:ext cx="374441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</a:t>
            </a:r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lo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5122" name="Picture 2" descr="http://www.postsmile.net/img/29/2926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600" y="4171164"/>
            <a:ext cx="2448272" cy="2570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006563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0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5" grpId="0"/>
      <p:bldP spid="21" grpId="0"/>
      <p:bldP spid="2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4094" y="11663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92280" y="5646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 KELİME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72138" y="836712"/>
            <a:ext cx="281568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ton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72138" y="2708920"/>
            <a:ext cx="2959702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ton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2699792" y="2168860"/>
            <a:ext cx="1512168" cy="18002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5" name="Dikdörtgen 14"/>
          <p:cNvSpPr/>
          <p:nvPr/>
        </p:nvSpPr>
        <p:spPr>
          <a:xfrm>
            <a:off x="3707904" y="1160892"/>
            <a:ext cx="2736304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ton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6" name="Düz Ok Bağlayıcısı 15"/>
          <p:cNvCxnSpPr/>
          <p:nvPr/>
        </p:nvCxnSpPr>
        <p:spPr>
          <a:xfrm flipV="1">
            <a:off x="2699792" y="2501280"/>
            <a:ext cx="2448272" cy="107173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1" name="Dikdörtgen 20"/>
          <p:cNvSpPr/>
          <p:nvPr/>
        </p:nvSpPr>
        <p:spPr>
          <a:xfrm>
            <a:off x="6037110" y="1036841"/>
            <a:ext cx="302433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ton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22" name="Düz Ok Bağlayıcısı 21"/>
          <p:cNvCxnSpPr/>
          <p:nvPr/>
        </p:nvCxnSpPr>
        <p:spPr>
          <a:xfrm>
            <a:off x="4932042" y="2501280"/>
            <a:ext cx="648070" cy="23678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6" name="Dikdörtgen 25"/>
          <p:cNvSpPr/>
          <p:nvPr/>
        </p:nvSpPr>
        <p:spPr>
          <a:xfrm>
            <a:off x="3455876" y="4171164"/>
            <a:ext cx="5076564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tonton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2138" y="4292698"/>
            <a:ext cx="2815685" cy="2448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7420492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0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5" grpId="0"/>
      <p:bldP spid="21" grpId="0"/>
      <p:bldP spid="2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4094" y="11663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92280" y="5646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 KELİME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72138" y="836712"/>
            <a:ext cx="281568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i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72138" y="2708920"/>
            <a:ext cx="2959702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nal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1957094" y="2044809"/>
            <a:ext cx="2254866" cy="30407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5" name="Dikdörtgen 14"/>
          <p:cNvSpPr/>
          <p:nvPr/>
        </p:nvSpPr>
        <p:spPr>
          <a:xfrm>
            <a:off x="3707904" y="1160892"/>
            <a:ext cx="2736304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i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6" name="Düz Ok Bağlayıcısı 15"/>
          <p:cNvCxnSpPr/>
          <p:nvPr/>
        </p:nvCxnSpPr>
        <p:spPr>
          <a:xfrm flipV="1">
            <a:off x="2699792" y="2501280"/>
            <a:ext cx="2448272" cy="107173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1" name="Dikdörtgen 20"/>
          <p:cNvSpPr/>
          <p:nvPr/>
        </p:nvSpPr>
        <p:spPr>
          <a:xfrm>
            <a:off x="5201614" y="1099363"/>
            <a:ext cx="302433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nal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22" name="Düz Ok Bağlayıcısı 21"/>
          <p:cNvCxnSpPr/>
          <p:nvPr/>
        </p:nvCxnSpPr>
        <p:spPr>
          <a:xfrm>
            <a:off x="4932042" y="2501280"/>
            <a:ext cx="648070" cy="23678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6" name="Dikdörtgen 25"/>
          <p:cNvSpPr/>
          <p:nvPr/>
        </p:nvSpPr>
        <p:spPr>
          <a:xfrm>
            <a:off x="3455876" y="4171164"/>
            <a:ext cx="5076564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İ</a:t>
            </a:r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nal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7170" name="Picture 2" descr="https://encrypted-tbn1.gstatic.com/images?q=tbn:ANd9GcRXo0NtzOVnGrHbOzL8j4D7oxqJ4kmh2VaqA9Nj3mjq-YIsngDGcA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2138" y="4378806"/>
            <a:ext cx="3895805" cy="2479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767443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0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5" grpId="0"/>
      <p:bldP spid="21" grpId="0"/>
      <p:bldP spid="2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4094" y="11663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92280" y="5646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 KELİME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72138" y="836712"/>
            <a:ext cx="281568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40629" y="2532314"/>
            <a:ext cx="2959702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te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1957094" y="2044809"/>
            <a:ext cx="1822818" cy="37607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Düz Ok Bağlayıcısı 15"/>
          <p:cNvCxnSpPr/>
          <p:nvPr/>
        </p:nvCxnSpPr>
        <p:spPr>
          <a:xfrm flipV="1">
            <a:off x="2267744" y="2636912"/>
            <a:ext cx="2664296" cy="108012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6" name="Dikdörtgen 25"/>
          <p:cNvSpPr/>
          <p:nvPr/>
        </p:nvSpPr>
        <p:spPr>
          <a:xfrm>
            <a:off x="161510" y="4437255"/>
            <a:ext cx="2106234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le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8" name="Düz Ok Bağlayıcısı 17"/>
          <p:cNvCxnSpPr/>
          <p:nvPr/>
        </p:nvCxnSpPr>
        <p:spPr>
          <a:xfrm flipV="1">
            <a:off x="1835696" y="2636912"/>
            <a:ext cx="4590607" cy="288032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3" name="Dikdörtgen 22"/>
          <p:cNvSpPr/>
          <p:nvPr/>
        </p:nvSpPr>
        <p:spPr>
          <a:xfrm>
            <a:off x="3223198" y="1264932"/>
            <a:ext cx="2106234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4320069" y="1250107"/>
            <a:ext cx="2106234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te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5590154" y="1189937"/>
            <a:ext cx="2106234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le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32" name="Düz Ok Bağlayıcısı 31"/>
          <p:cNvCxnSpPr/>
          <p:nvPr/>
        </p:nvCxnSpPr>
        <p:spPr>
          <a:xfrm>
            <a:off x="5940152" y="2532314"/>
            <a:ext cx="72008" cy="212082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6" name="Dikdörtgen 35"/>
          <p:cNvSpPr/>
          <p:nvPr/>
        </p:nvSpPr>
        <p:spPr>
          <a:xfrm>
            <a:off x="4130999" y="4562763"/>
            <a:ext cx="4689473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te</a:t>
            </a:r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le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757842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26" grpId="0"/>
      <p:bldP spid="23" grpId="0"/>
      <p:bldP spid="27" grpId="0"/>
      <p:bldP spid="28" grpId="0"/>
      <p:bldP spid="3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4094" y="11663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92280" y="5646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 KELİME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72138" y="836712"/>
            <a:ext cx="281568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40629" y="2532314"/>
            <a:ext cx="2959702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te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1957094" y="2044809"/>
            <a:ext cx="1822818" cy="37607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Düz Ok Bağlayıcısı 15"/>
          <p:cNvCxnSpPr/>
          <p:nvPr/>
        </p:nvCxnSpPr>
        <p:spPr>
          <a:xfrm flipV="1">
            <a:off x="2267744" y="2636912"/>
            <a:ext cx="2664296" cy="108012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6" name="Dikdörtgen 25"/>
          <p:cNvSpPr/>
          <p:nvPr/>
        </p:nvSpPr>
        <p:spPr>
          <a:xfrm>
            <a:off x="161510" y="4437255"/>
            <a:ext cx="2106234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li</a:t>
            </a:r>
            <a:r>
              <a:rPr lang="tr-TR" sz="125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8" name="Düz Ok Bağlayıcısı 17"/>
          <p:cNvCxnSpPr/>
          <p:nvPr/>
        </p:nvCxnSpPr>
        <p:spPr>
          <a:xfrm flipV="1">
            <a:off x="1835696" y="2636912"/>
            <a:ext cx="4590607" cy="288032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3" name="Dikdörtgen 22"/>
          <p:cNvSpPr/>
          <p:nvPr/>
        </p:nvSpPr>
        <p:spPr>
          <a:xfrm>
            <a:off x="3223198" y="1264932"/>
            <a:ext cx="2106234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4320069" y="1250107"/>
            <a:ext cx="2106234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te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5590154" y="1189937"/>
            <a:ext cx="2106234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li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32" name="Düz Ok Bağlayıcısı 31"/>
          <p:cNvCxnSpPr/>
          <p:nvPr/>
        </p:nvCxnSpPr>
        <p:spPr>
          <a:xfrm>
            <a:off x="5940152" y="2532314"/>
            <a:ext cx="72008" cy="212082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6" name="Dikdörtgen 35"/>
          <p:cNvSpPr/>
          <p:nvPr/>
        </p:nvSpPr>
        <p:spPr>
          <a:xfrm>
            <a:off x="4130999" y="4562763"/>
            <a:ext cx="4689473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te</a:t>
            </a:r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li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024552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26" grpId="0"/>
      <p:bldP spid="23" grpId="0"/>
      <p:bldP spid="27" grpId="0"/>
      <p:bldP spid="28" grpId="0"/>
      <p:bldP spid="3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904579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95152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https://encrypted-tbn0.gstatic.com/images?q=tbn:ANd9GcQeyKSZbTqjWeP5Fq8s2yKxN3ygjeukx-UY-X6_hsAU76MzDI7W8GunhHY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Dikdörtgen 10"/>
          <p:cNvSpPr/>
          <p:nvPr/>
        </p:nvSpPr>
        <p:spPr>
          <a:xfrm>
            <a:off x="2612581" y="28192"/>
            <a:ext cx="3235181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r>
              <a:rPr lang="tr-TR" sz="88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dun</a:t>
            </a:r>
            <a:endParaRPr lang="tr-TR" sz="88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804601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904579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95152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https://encrypted-tbn1.gstatic.com/images?q=tbn:ANd9GcT_MP-mZ88rZlvlQ6-a7FD-yYLVyYqtUZXH3701UAi2oA11rM0p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933983" y="28192"/>
            <a:ext cx="2592376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r>
              <a:rPr lang="tr-TR" sz="88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lta</a:t>
            </a:r>
            <a:endParaRPr lang="tr-TR" sz="88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807815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904579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95152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G:\1.SINIF TÜM KONULAR DOSYASI\1.SINIF YENİ TÜM DOSYALARIYENİ\1.SINIF TÜRKÇE DOSYALARI\NURHAN UZ\29 HARFİN YAZIMININ GİFLERİ\O sürekli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679283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904579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95152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G:\1.SINIF TÜM KONULAR DOSYASI\1.SINIF YENİ TÜM DOSYALARIYENİ\1.SINIF TÜRKÇE DOSYALARI\NURHAN UZ\29 HARFİN YAZIMININ GİFLERİ\O sürekli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473511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904579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95152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Group 4"/>
          <p:cNvGrpSpPr>
            <a:grpSpLocks/>
          </p:cNvGrpSpPr>
          <p:nvPr/>
        </p:nvGrpSpPr>
        <p:grpSpPr bwMode="auto">
          <a:xfrm>
            <a:off x="228600" y="685800"/>
            <a:ext cx="8763000" cy="5867400"/>
            <a:chOff x="144" y="432"/>
            <a:chExt cx="5520" cy="3696"/>
          </a:xfrm>
        </p:grpSpPr>
        <p:sp>
          <p:nvSpPr>
            <p:cNvPr id="10" name="Line 5"/>
            <p:cNvSpPr>
              <a:spLocks noChangeShapeType="1"/>
            </p:cNvSpPr>
            <p:nvPr/>
          </p:nvSpPr>
          <p:spPr bwMode="auto">
            <a:xfrm>
              <a:off x="144" y="432"/>
              <a:ext cx="5520" cy="0"/>
            </a:xfrm>
            <a:prstGeom prst="line">
              <a:avLst/>
            </a:prstGeom>
            <a:noFill/>
            <a:ln w="9525">
              <a:solidFill>
                <a:srgbClr val="FF807D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11" name="Line 6"/>
            <p:cNvSpPr>
              <a:spLocks noChangeShapeType="1"/>
            </p:cNvSpPr>
            <p:nvPr/>
          </p:nvSpPr>
          <p:spPr bwMode="auto">
            <a:xfrm>
              <a:off x="144" y="1536"/>
              <a:ext cx="5520" cy="0"/>
            </a:xfrm>
            <a:prstGeom prst="line">
              <a:avLst/>
            </a:prstGeom>
            <a:noFill/>
            <a:ln w="9525">
              <a:solidFill>
                <a:srgbClr val="FF807D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12" name="Line 7"/>
            <p:cNvSpPr>
              <a:spLocks noChangeShapeType="1"/>
            </p:cNvSpPr>
            <p:nvPr/>
          </p:nvSpPr>
          <p:spPr bwMode="auto">
            <a:xfrm>
              <a:off x="144" y="3024"/>
              <a:ext cx="5520" cy="0"/>
            </a:xfrm>
            <a:prstGeom prst="line">
              <a:avLst/>
            </a:prstGeom>
            <a:noFill/>
            <a:ln w="9525">
              <a:solidFill>
                <a:srgbClr val="FF807D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13" name="Line 8"/>
            <p:cNvSpPr>
              <a:spLocks noChangeShapeType="1"/>
            </p:cNvSpPr>
            <p:nvPr/>
          </p:nvSpPr>
          <p:spPr bwMode="auto">
            <a:xfrm>
              <a:off x="144" y="4128"/>
              <a:ext cx="5520" cy="0"/>
            </a:xfrm>
            <a:prstGeom prst="line">
              <a:avLst/>
            </a:prstGeom>
            <a:noFill/>
            <a:ln w="9525">
              <a:solidFill>
                <a:srgbClr val="FF807D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</p:grpSp>
      <p:sp>
        <p:nvSpPr>
          <p:cNvPr id="14" name="Text Box 2"/>
          <p:cNvSpPr txBox="1">
            <a:spLocks noChangeArrowheads="1"/>
          </p:cNvSpPr>
          <p:nvPr/>
        </p:nvSpPr>
        <p:spPr bwMode="auto">
          <a:xfrm>
            <a:off x="827088" y="333375"/>
            <a:ext cx="7704137" cy="6188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tr-TR" altLang="tr-TR" sz="40000" dirty="0">
                <a:solidFill>
                  <a:srgbClr val="FF9933"/>
                </a:solidFill>
                <a:latin typeface="Hand writing Mutlu" pitchFamily="2" charset="0"/>
                <a:cs typeface="Arial" charset="0"/>
              </a:rPr>
              <a:t>O</a:t>
            </a:r>
          </a:p>
        </p:txBody>
      </p:sp>
      <p:sp>
        <p:nvSpPr>
          <p:cNvPr id="15" name="Oval 3"/>
          <p:cNvSpPr>
            <a:spLocks noChangeArrowheads="1"/>
          </p:cNvSpPr>
          <p:nvPr/>
        </p:nvSpPr>
        <p:spPr bwMode="auto">
          <a:xfrm>
            <a:off x="4800600" y="685800"/>
            <a:ext cx="360363" cy="360363"/>
          </a:xfrm>
          <a:prstGeom prst="ellipse">
            <a:avLst/>
          </a:prstGeom>
          <a:gradFill rotWithShape="1">
            <a:gsLst>
              <a:gs pos="0">
                <a:srgbClr val="FF0000"/>
              </a:gs>
              <a:gs pos="100000">
                <a:srgbClr val="FF0000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tr-TR" altLang="tr-TR" b="1" dirty="0">
                <a:solidFill>
                  <a:schemeClr val="bg1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xmlns="" val="21461387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1.94444E-6 2.59259E-6 C -0.05104 -0.01343 -0.10191 0.04097 -0.13559 0.075 C -0.16927 0.10903 -0.18663 0.15532 -0.20209 0.20416 C -0.21893 0.25903 -0.22743 0.35532 -0.22778 0.35023 C -0.22847 0.42315 -0.23542 0.45347 -0.18264 0.53217 C -0.15695 0.55555 -0.09688 0.5618 -0.05712 0.5456 C -0.02656 0.53148 0.02604 0.50717 0.06614 0.43171 C 0.12153 0.30949 0.13194 0.25625 0.11753 0.11481 C 0.09844 0.02268 0.05521 -0.00371 0.02673 -0.00371 C -0.0132 0.00995 -0.03264 0.09375 -0.00781 0.20162 C 0.02083 0.30463 0.0493 0.35139 0.09514 0.40995 C 0.13021 0.45046 0.1533 0.4956 0.2033 0.44537 " pathEditMode="relative" rAng="0" ptsTypes="faffffffffff">
                                      <p:cBhvr>
                                        <p:cTn id="6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15" y="274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4094" y="11663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92280" y="5646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 HECE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72139" y="836712"/>
            <a:ext cx="1728192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72139" y="2708920"/>
            <a:ext cx="1728192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1763688" y="2060848"/>
            <a:ext cx="2376264" cy="2880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5" name="Dikdörtgen 14"/>
          <p:cNvSpPr/>
          <p:nvPr/>
        </p:nvSpPr>
        <p:spPr>
          <a:xfrm>
            <a:off x="3707904" y="1160892"/>
            <a:ext cx="1728192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6" name="Düz Ok Bağlayıcısı 15"/>
          <p:cNvCxnSpPr/>
          <p:nvPr/>
        </p:nvCxnSpPr>
        <p:spPr>
          <a:xfrm flipV="1">
            <a:off x="1394520" y="2501280"/>
            <a:ext cx="3753544" cy="135976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1" name="Dikdörtgen 20"/>
          <p:cNvSpPr/>
          <p:nvPr/>
        </p:nvSpPr>
        <p:spPr>
          <a:xfrm>
            <a:off x="4446375" y="1160892"/>
            <a:ext cx="1728192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22" name="Düz Ok Bağlayıcısı 21"/>
          <p:cNvCxnSpPr/>
          <p:nvPr/>
        </p:nvCxnSpPr>
        <p:spPr>
          <a:xfrm>
            <a:off x="4932042" y="2501280"/>
            <a:ext cx="378429" cy="21518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6" name="Dikdörtgen 25"/>
          <p:cNvSpPr/>
          <p:nvPr/>
        </p:nvSpPr>
        <p:spPr>
          <a:xfrm>
            <a:off x="4067944" y="4171164"/>
            <a:ext cx="2520280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ol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108798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5" grpId="0"/>
      <p:bldP spid="21" grpId="0"/>
      <p:bldP spid="26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</TotalTime>
  <Words>207</Words>
  <Application>Microsoft Office PowerPoint</Application>
  <PresentationFormat>Ekran Gösterisi (4:3)</PresentationFormat>
  <Paragraphs>179</Paragraphs>
  <Slides>36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36</vt:i4>
      </vt:variant>
    </vt:vector>
  </HeadingPairs>
  <TitlesOfParts>
    <vt:vector size="37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2013-07-01T19:15:16Z</dcterms:created>
  <dcterms:modified xsi:type="dcterms:W3CDTF">2014-11-06T21:59:10Z</dcterms:modified>
  <cp:category>www.sorubak.com</cp:category>
</cp:coreProperties>
</file>