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338" r:id="rId3"/>
    <p:sldId id="339" r:id="rId4"/>
    <p:sldId id="340" r:id="rId5"/>
    <p:sldId id="341" r:id="rId6"/>
    <p:sldId id="342" r:id="rId7"/>
    <p:sldId id="343" r:id="rId8"/>
    <p:sldId id="34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nat,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    al.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lan     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2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51522"/>
            <a:ext cx="1152127" cy="96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183733"/>
            <a:ext cx="1368152" cy="76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160571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ot 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Nil 4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al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in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160571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not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6669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on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  al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ton  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al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3" y="951522"/>
            <a:ext cx="1152127" cy="96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165618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 et al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0571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on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 al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92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 on ton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1667"/>
            <a:ext cx="792088" cy="755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lan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ot at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</a:t>
            </a:r>
            <a:r>
              <a:rPr lang="tr-TR" sz="8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8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 al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0571" y="4869160"/>
            <a:ext cx="88732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 ton </a:t>
            </a:r>
            <a:r>
              <a:rPr lang="tr-TR" sz="7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 at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61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tan, on    al.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 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tut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51522"/>
            <a:ext cx="1152127" cy="96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48880"/>
            <a:ext cx="1369098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93931" y="3284984"/>
            <a:ext cx="8873295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it-IT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o </a:t>
            </a:r>
            <a:r>
              <a:rPr lang="it-IT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it-IT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it-IT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it-IT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et </a:t>
            </a:r>
            <a:r>
              <a:rPr lang="it-IT" sz="7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7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0571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lan o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?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214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 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1668"/>
            <a:ext cx="1224136" cy="75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 ton </a:t>
            </a:r>
            <a:r>
              <a:rPr lang="tr-TR" sz="7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lo,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lan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0571" y="4869160"/>
            <a:ext cx="88732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 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tut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1307" y="5000217"/>
            <a:ext cx="114293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15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 </a:t>
            </a:r>
            <a:r>
              <a:rPr lang="tr-TR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7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7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7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 on ton 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al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5259" y="2314790"/>
            <a:ext cx="11461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Nil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  al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7"/>
            <a:ext cx="150425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160571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on   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lat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061797"/>
            <a:ext cx="1368152" cy="76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413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6029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 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19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1667"/>
            <a:ext cx="1152128" cy="82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90618" y="218373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lat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  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 it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83734"/>
            <a:ext cx="2016224" cy="102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93931" y="328498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nat on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 al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0571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tan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ot at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0419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6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159</Words>
  <Application>Microsoft Office PowerPoint</Application>
  <PresentationFormat>Ekran Gösterisi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2014-11-09T20:36:26Z</dcterms:modified>
  <cp:category>www.sorubak.com</cp:category>
</cp:coreProperties>
</file>