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D29AC-DF16-4BB8-8511-78BBFD58D03E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F2E92-A981-441B-B20E-FDE95D43579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F2E92-A981-441B-B20E-FDE95D435792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F2E92-A981-441B-B20E-FDE95D435792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Toplama İşlemleri: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Toplama işlemi nasıl yapılır: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Toplama işlemi verilen sayıları alt alta yada yan yana toplanarak yapılır.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3+7=10 eder.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1: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Ali’nin 10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si vardı Meryem’in ise 5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si vardı.Ali ile Meryem’in parası toplam kaçtır ?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Ali=10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</a:t>
            </a:r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Meryem=5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10+5=15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eder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2: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Mustafa 8 yaşındadır ablası Merve 11 yaşındadır. İkisinin toplam yaşları kaçtır ?</a:t>
            </a:r>
          </a:p>
          <a:p>
            <a:pPr>
              <a:buNone/>
            </a:pPr>
            <a:r>
              <a:rPr lang="tr-TR" dirty="0" smtClean="0"/>
              <a:t>Mustafa=8</a:t>
            </a:r>
          </a:p>
          <a:p>
            <a:pPr>
              <a:buNone/>
            </a:pPr>
            <a:r>
              <a:rPr lang="tr-TR" dirty="0" smtClean="0"/>
              <a:t>Ablası Merve=11              11+8=19 eder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3: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Bir çuval toplam 5kg 2. çuval ise 9 kg . Toplam 2 çuval kaç kg eder ? </a:t>
            </a:r>
          </a:p>
          <a:p>
            <a:pPr>
              <a:buNone/>
            </a:pPr>
            <a:r>
              <a:rPr lang="tr-TR" dirty="0" smtClean="0"/>
              <a:t>1.Çuval=5 kg</a:t>
            </a:r>
          </a:p>
          <a:p>
            <a:pPr>
              <a:buNone/>
            </a:pPr>
            <a:r>
              <a:rPr lang="tr-TR" dirty="0" smtClean="0"/>
              <a:t>2. çuval=9 kg               9+5=14 eder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4: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Ayran=1tl         tost=2tl       defter=5tl </a:t>
            </a:r>
          </a:p>
          <a:p>
            <a:pPr>
              <a:buNone/>
            </a:pPr>
            <a:r>
              <a:rPr lang="tr-TR" dirty="0" smtClean="0"/>
              <a:t>Can ayran,tost,defter aldı toplam kaç </a:t>
            </a:r>
            <a:r>
              <a:rPr lang="tr-TR" dirty="0" err="1" smtClean="0"/>
              <a:t>tl</a:t>
            </a:r>
            <a:r>
              <a:rPr lang="tr-TR" dirty="0" smtClean="0"/>
              <a:t> öder ?</a:t>
            </a:r>
          </a:p>
          <a:p>
            <a:pPr>
              <a:buNone/>
            </a:pPr>
            <a:r>
              <a:rPr lang="tr-TR" dirty="0" smtClean="0"/>
              <a:t>5+2+1=8 </a:t>
            </a:r>
            <a:r>
              <a:rPr lang="tr-TR" dirty="0" err="1" smtClean="0"/>
              <a:t>tl</a:t>
            </a:r>
            <a:r>
              <a:rPr lang="tr-TR" smtClean="0"/>
              <a:t> eder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117</Words>
  <Application>Microsoft Office PowerPoint</Application>
  <PresentationFormat>Ekran Gösterisi (4:3)</PresentationFormat>
  <Paragraphs>21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Toplama İşlemleri:</vt:lpstr>
      <vt:lpstr>Soru 1:</vt:lpstr>
      <vt:lpstr>Soru 2:</vt:lpstr>
      <vt:lpstr>Soru 3:</vt:lpstr>
      <vt:lpstr>Soru 4: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2015-02-14T14:05:12Z</dcterms:created>
  <dcterms:modified xsi:type="dcterms:W3CDTF">2015-02-14T18:32:56Z</dcterms:modified>
  <cp:category>www.sorubak.com</cp:category>
</cp:coreProperties>
</file>