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71CEE8-DF47-41F3-BA90-E92AE0CA9C97}" type="datetimeFigureOut">
              <a:rPr lang="tr-TR" smtClean="0"/>
              <a:pPr/>
              <a:t>15.02.2015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FA0F5C-EAF7-46B4-9890-716AD6BBBE8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FA0F5C-EAF7-46B4-9890-716AD6BBBE8A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FA0F5C-EAF7-46B4-9890-716AD6BBBE8A}" type="slidenum">
              <a:rPr lang="tr-TR" smtClean="0"/>
              <a:pPr/>
              <a:t>8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15.02.2015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15.02.2015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Toplama İşlemleri: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Toplama işlemi nasıl </a:t>
            </a:r>
            <a:r>
              <a:rPr lang="tr-TR" dirty="0" smtClean="0">
                <a:solidFill>
                  <a:srgbClr val="FFFF00"/>
                </a:solidFill>
              </a:rPr>
              <a:t>yapılır:Toplama işlemi verilen sayıları alt alta yada yan yana toplanarak yapılır.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Örnek:</a:t>
            </a:r>
            <a:r>
              <a:rPr lang="tr-TR" dirty="0" smtClean="0">
                <a:solidFill>
                  <a:srgbClr val="FFFF00"/>
                </a:solidFill>
              </a:rPr>
              <a:t>3+7=10 eder.</a:t>
            </a:r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Soru 1: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>
                <a:solidFill>
                  <a:srgbClr val="FFFF00"/>
                </a:solidFill>
              </a:rPr>
              <a:t>Ali’nin 10 </a:t>
            </a:r>
            <a:r>
              <a:rPr lang="tr-TR" dirty="0" err="1" smtClean="0">
                <a:solidFill>
                  <a:srgbClr val="FFFF00"/>
                </a:solidFill>
              </a:rPr>
              <a:t>tl</a:t>
            </a:r>
            <a:r>
              <a:rPr lang="tr-TR" dirty="0" smtClean="0">
                <a:solidFill>
                  <a:srgbClr val="FFFF00"/>
                </a:solidFill>
              </a:rPr>
              <a:t> si vardı Meryem’in ise 5 </a:t>
            </a:r>
            <a:r>
              <a:rPr lang="tr-TR" dirty="0" err="1" smtClean="0">
                <a:solidFill>
                  <a:srgbClr val="FFFF00"/>
                </a:solidFill>
              </a:rPr>
              <a:t>tl</a:t>
            </a:r>
            <a:r>
              <a:rPr lang="tr-TR" dirty="0" smtClean="0">
                <a:solidFill>
                  <a:srgbClr val="FFFF00"/>
                </a:solidFill>
              </a:rPr>
              <a:t> si vardı.Ali ile Meryem’in parası toplam kaçtır ?</a:t>
            </a:r>
          </a:p>
          <a:p>
            <a:pPr>
              <a:buNone/>
            </a:pPr>
            <a:r>
              <a:rPr lang="tr-TR" dirty="0" smtClean="0">
                <a:solidFill>
                  <a:srgbClr val="FFFF00"/>
                </a:solidFill>
              </a:rPr>
              <a:t>Ali=10 </a:t>
            </a:r>
            <a:r>
              <a:rPr lang="tr-TR" dirty="0" err="1" smtClean="0">
                <a:solidFill>
                  <a:srgbClr val="FFFF00"/>
                </a:solidFill>
              </a:rPr>
              <a:t>tl</a:t>
            </a:r>
            <a:endParaRPr lang="tr-TR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tr-TR" dirty="0" smtClean="0">
                <a:solidFill>
                  <a:srgbClr val="FFFF00"/>
                </a:solidFill>
              </a:rPr>
              <a:t>Meryem=5 </a:t>
            </a:r>
            <a:r>
              <a:rPr lang="tr-TR" dirty="0" err="1" smtClean="0">
                <a:solidFill>
                  <a:srgbClr val="FFFF00"/>
                </a:solidFill>
              </a:rPr>
              <a:t>tl</a:t>
            </a:r>
            <a:r>
              <a:rPr lang="tr-TR" dirty="0" smtClean="0">
                <a:solidFill>
                  <a:srgbClr val="FFFF00"/>
                </a:solidFill>
              </a:rPr>
              <a:t>         10+5=15 </a:t>
            </a:r>
            <a:r>
              <a:rPr lang="tr-TR" dirty="0" err="1" smtClean="0">
                <a:solidFill>
                  <a:srgbClr val="FFFF00"/>
                </a:solidFill>
              </a:rPr>
              <a:t>tl</a:t>
            </a:r>
            <a:r>
              <a:rPr lang="tr-TR" dirty="0" smtClean="0">
                <a:solidFill>
                  <a:srgbClr val="FFFF00"/>
                </a:solidFill>
              </a:rPr>
              <a:t> eder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Soru 2: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>
                <a:solidFill>
                  <a:srgbClr val="FFFF00"/>
                </a:solidFill>
              </a:rPr>
              <a:t>Mustafa 8 yaşındadır ablası Merve 11 yaşındadır. İkisinin toplam yaşları kaçtır ?</a:t>
            </a:r>
          </a:p>
          <a:p>
            <a:pPr>
              <a:buNone/>
            </a:pPr>
            <a:r>
              <a:rPr lang="tr-TR" dirty="0" smtClean="0">
                <a:solidFill>
                  <a:srgbClr val="FFFF00"/>
                </a:solidFill>
              </a:rPr>
              <a:t>Mustafa=8</a:t>
            </a:r>
          </a:p>
          <a:p>
            <a:pPr>
              <a:buNone/>
            </a:pPr>
            <a:r>
              <a:rPr lang="tr-TR" dirty="0" smtClean="0">
                <a:solidFill>
                  <a:srgbClr val="FFFF00"/>
                </a:solidFill>
              </a:rPr>
              <a:t>Ablası Merve=11              11+8=19 eder</a:t>
            </a:r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Soru 3: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>
                <a:solidFill>
                  <a:srgbClr val="FFFF00"/>
                </a:solidFill>
              </a:rPr>
              <a:t>Bir çuval toplam 5kg 2. çuval ise 9 kg . Toplam 2 çuval kaç kg eder ? </a:t>
            </a:r>
          </a:p>
          <a:p>
            <a:pPr>
              <a:buNone/>
            </a:pPr>
            <a:r>
              <a:rPr lang="tr-TR" dirty="0" smtClean="0">
                <a:solidFill>
                  <a:srgbClr val="FFFF00"/>
                </a:solidFill>
              </a:rPr>
              <a:t>1.Çuval=5 kg</a:t>
            </a:r>
          </a:p>
          <a:p>
            <a:pPr>
              <a:buNone/>
            </a:pPr>
            <a:r>
              <a:rPr lang="tr-TR" dirty="0" smtClean="0">
                <a:solidFill>
                  <a:srgbClr val="FFFF00"/>
                </a:solidFill>
              </a:rPr>
              <a:t>2. çuval=9 kg               9+5=14 eder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Soru 4: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>
                <a:solidFill>
                  <a:srgbClr val="FFFF00"/>
                </a:solidFill>
              </a:rPr>
              <a:t>Ayran=1tl         tost=2tl       defter=5tl </a:t>
            </a:r>
          </a:p>
          <a:p>
            <a:pPr>
              <a:buNone/>
            </a:pPr>
            <a:r>
              <a:rPr lang="tr-TR" dirty="0" smtClean="0">
                <a:solidFill>
                  <a:srgbClr val="FFFF00"/>
                </a:solidFill>
              </a:rPr>
              <a:t>Can ayran,tost,defter aldı toplam kaç </a:t>
            </a:r>
            <a:r>
              <a:rPr lang="tr-TR" dirty="0" err="1" smtClean="0">
                <a:solidFill>
                  <a:srgbClr val="FFFF00"/>
                </a:solidFill>
              </a:rPr>
              <a:t>tl</a:t>
            </a:r>
            <a:r>
              <a:rPr lang="tr-TR" dirty="0" smtClean="0">
                <a:solidFill>
                  <a:srgbClr val="FFFF00"/>
                </a:solidFill>
              </a:rPr>
              <a:t> öder ?</a:t>
            </a:r>
          </a:p>
          <a:p>
            <a:pPr>
              <a:buNone/>
            </a:pPr>
            <a:r>
              <a:rPr lang="tr-TR" dirty="0" smtClean="0">
                <a:solidFill>
                  <a:srgbClr val="FFFF00"/>
                </a:solidFill>
              </a:rPr>
              <a:t>5+2+1=8 </a:t>
            </a:r>
            <a:r>
              <a:rPr lang="tr-TR" dirty="0" err="1" smtClean="0">
                <a:solidFill>
                  <a:srgbClr val="FFFF00"/>
                </a:solidFill>
              </a:rPr>
              <a:t>tl</a:t>
            </a:r>
            <a:r>
              <a:rPr lang="tr-TR" dirty="0" smtClean="0">
                <a:solidFill>
                  <a:srgbClr val="FFFF00"/>
                </a:solidFill>
              </a:rPr>
              <a:t> eder</a:t>
            </a:r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Çıkarma İşlemleri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Çıkarma işlemi nasıl </a:t>
            </a:r>
            <a:r>
              <a:rPr lang="tr-TR" dirty="0" smtClean="0">
                <a:solidFill>
                  <a:srgbClr val="FFFF00"/>
                </a:solidFill>
              </a:rPr>
              <a:t>yapılır:Çıkarma işlemi eksilen sayıdan çıkan çıkarılır. 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Örnek:</a:t>
            </a:r>
            <a:r>
              <a:rPr lang="tr-TR" dirty="0" smtClean="0">
                <a:solidFill>
                  <a:srgbClr val="FFFF00"/>
                </a:solidFill>
              </a:rPr>
              <a:t>8-2=6 eder</a:t>
            </a:r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Soru 1: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>
                <a:solidFill>
                  <a:srgbClr val="FFFF00"/>
                </a:solidFill>
              </a:rPr>
              <a:t>Kerem 15 </a:t>
            </a:r>
            <a:r>
              <a:rPr lang="tr-TR" dirty="0" err="1" smtClean="0">
                <a:solidFill>
                  <a:srgbClr val="FFFF00"/>
                </a:solidFill>
              </a:rPr>
              <a:t>tl</a:t>
            </a:r>
            <a:r>
              <a:rPr lang="tr-TR" dirty="0" smtClean="0">
                <a:solidFill>
                  <a:srgbClr val="FFFF00"/>
                </a:solidFill>
              </a:rPr>
              <a:t> ile çıkmıştır 5 </a:t>
            </a:r>
            <a:r>
              <a:rPr lang="tr-TR" dirty="0" err="1" smtClean="0">
                <a:solidFill>
                  <a:srgbClr val="FFFF00"/>
                </a:solidFill>
              </a:rPr>
              <a:t>tl</a:t>
            </a:r>
            <a:r>
              <a:rPr lang="tr-TR" dirty="0" smtClean="0">
                <a:solidFill>
                  <a:srgbClr val="FFFF00"/>
                </a:solidFill>
              </a:rPr>
              <a:t> harcamıştır kalan parası kaç </a:t>
            </a:r>
            <a:r>
              <a:rPr lang="tr-TR" dirty="0" err="1" smtClean="0">
                <a:solidFill>
                  <a:srgbClr val="FFFF00"/>
                </a:solidFill>
              </a:rPr>
              <a:t>tl</a:t>
            </a:r>
            <a:r>
              <a:rPr lang="tr-TR" dirty="0" smtClean="0">
                <a:solidFill>
                  <a:srgbClr val="FFFF00"/>
                </a:solidFill>
              </a:rPr>
              <a:t> </a:t>
            </a:r>
            <a:r>
              <a:rPr lang="tr-TR" dirty="0" err="1" smtClean="0">
                <a:solidFill>
                  <a:srgbClr val="FFFF00"/>
                </a:solidFill>
              </a:rPr>
              <a:t>dir</a:t>
            </a:r>
            <a:r>
              <a:rPr lang="tr-TR" dirty="0" smtClean="0">
                <a:solidFill>
                  <a:srgbClr val="FFFF00"/>
                </a:solidFill>
              </a:rPr>
              <a:t> ?</a:t>
            </a:r>
          </a:p>
          <a:p>
            <a:pPr>
              <a:buNone/>
            </a:pPr>
            <a:r>
              <a:rPr lang="tr-TR" dirty="0" smtClean="0">
                <a:solidFill>
                  <a:srgbClr val="FFFF00"/>
                </a:solidFill>
              </a:rPr>
              <a:t>15-5=5 </a:t>
            </a:r>
            <a:r>
              <a:rPr lang="tr-TR" dirty="0" err="1" smtClean="0">
                <a:solidFill>
                  <a:srgbClr val="FFFF00"/>
                </a:solidFill>
              </a:rPr>
              <a:t>tl</a:t>
            </a:r>
            <a:r>
              <a:rPr lang="tr-TR" dirty="0" smtClean="0">
                <a:solidFill>
                  <a:srgbClr val="FFFF00"/>
                </a:solidFill>
              </a:rPr>
              <a:t> kalır</a:t>
            </a:r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Soru 2: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>
                <a:solidFill>
                  <a:srgbClr val="FFFF00"/>
                </a:solidFill>
              </a:rPr>
              <a:t>1 ayakkabı 5 TL 1 çanta 12 TL ise çanta ile ayakkabının farkı kaçtır ?</a:t>
            </a:r>
          </a:p>
          <a:p>
            <a:pPr>
              <a:buNone/>
            </a:pPr>
            <a:r>
              <a:rPr lang="tr-TR" dirty="0" smtClean="0">
                <a:solidFill>
                  <a:srgbClr val="FFFF00"/>
                </a:solidFill>
              </a:rPr>
              <a:t>12-5=7’dir fark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ven">
  <a:themeElements>
    <a:clrScheme name="Güven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Güven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Güven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34</TotalTime>
  <Words>172</Words>
  <Application>Microsoft Office PowerPoint</Application>
  <PresentationFormat>Ekran Gösterisi (4:3)</PresentationFormat>
  <Paragraphs>31</Paragraphs>
  <Slides>8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Güven</vt:lpstr>
      <vt:lpstr>Toplama İşlemleri:</vt:lpstr>
      <vt:lpstr>Soru 1:</vt:lpstr>
      <vt:lpstr>Soru 2:</vt:lpstr>
      <vt:lpstr>Soru 3:</vt:lpstr>
      <vt:lpstr>Soru 4:</vt:lpstr>
      <vt:lpstr>Çıkarma İşlemleri</vt:lpstr>
      <vt:lpstr>Soru 1:</vt:lpstr>
      <vt:lpstr>Soru 2: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2015-02-14T14:05:12Z</dcterms:created>
  <dcterms:modified xsi:type="dcterms:W3CDTF">2015-02-15T12:54:25Z</dcterms:modified>
  <cp:category>www.sorubak.com</cp:category>
</cp:coreProperties>
</file>