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kan" initials="h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12-27T22:30:56.157" idx="1">
    <p:pos x="-1813" y="596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820D-5C96-432C-9072-AD9E9274FCD4}" type="datetimeFigureOut">
              <a:rPr lang="tr-TR" smtClean="0"/>
              <a:t>28.12.2014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590F2-1F1E-44CD-A115-01D6B42E8E9D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43413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820D-5C96-432C-9072-AD9E9274FCD4}" type="datetimeFigureOut">
              <a:rPr lang="tr-TR" smtClean="0"/>
              <a:t>28.12.2014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590F2-1F1E-44CD-A115-01D6B42E8E9D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81353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820D-5C96-432C-9072-AD9E9274FCD4}" type="datetimeFigureOut">
              <a:rPr lang="tr-TR" smtClean="0"/>
              <a:t>28.12.2014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590F2-1F1E-44CD-A115-01D6B42E8E9D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35908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820D-5C96-432C-9072-AD9E9274FCD4}" type="datetimeFigureOut">
              <a:rPr lang="tr-TR" smtClean="0"/>
              <a:t>28.12.2014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590F2-1F1E-44CD-A115-01D6B42E8E9D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00761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820D-5C96-432C-9072-AD9E9274FCD4}" type="datetimeFigureOut">
              <a:rPr lang="tr-TR" smtClean="0"/>
              <a:t>28.12.2014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590F2-1F1E-44CD-A115-01D6B42E8E9D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25407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820D-5C96-432C-9072-AD9E9274FCD4}" type="datetimeFigureOut">
              <a:rPr lang="tr-TR" smtClean="0"/>
              <a:t>28.12.2014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590F2-1F1E-44CD-A115-01D6B42E8E9D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91440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820D-5C96-432C-9072-AD9E9274FCD4}" type="datetimeFigureOut">
              <a:rPr lang="tr-TR" smtClean="0"/>
              <a:t>28.12.2014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590F2-1F1E-44CD-A115-01D6B42E8E9D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4380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820D-5C96-432C-9072-AD9E9274FCD4}" type="datetimeFigureOut">
              <a:rPr lang="tr-TR" smtClean="0"/>
              <a:t>28.12.2014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590F2-1F1E-44CD-A115-01D6B42E8E9D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34547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820D-5C96-432C-9072-AD9E9274FCD4}" type="datetimeFigureOut">
              <a:rPr lang="tr-TR" smtClean="0"/>
              <a:t>28.12.2014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590F2-1F1E-44CD-A115-01D6B42E8E9D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52366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820D-5C96-432C-9072-AD9E9274FCD4}" type="datetimeFigureOut">
              <a:rPr lang="tr-TR" smtClean="0"/>
              <a:t>28.12.2014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590F2-1F1E-44CD-A115-01D6B42E8E9D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83627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A820D-5C96-432C-9072-AD9E9274FCD4}" type="datetimeFigureOut">
              <a:rPr lang="tr-TR" smtClean="0"/>
              <a:t>28.12.2014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590F2-1F1E-44CD-A115-01D6B42E8E9D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16067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A820D-5C96-432C-9072-AD9E9274FCD4}" type="datetimeFigureOut">
              <a:rPr lang="tr-TR" smtClean="0"/>
              <a:t>28.12.2014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590F2-1F1E-44CD-A115-01D6B42E8E9D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36906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solidFill>
            <a:schemeClr val="accent6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lumMod val="75000"/>
            </a:schemeClr>
          </a:solidFill>
        </p:spPr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917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2496614"/>
            <a:ext cx="8532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9600" dirty="0" smtClean="0">
                <a:solidFill>
                  <a:schemeClr val="bg2">
                    <a:lumMod val="50000"/>
                  </a:schemeClr>
                </a:solidFill>
              </a:rPr>
              <a:t>CEVAP:B-6</a:t>
            </a:r>
            <a:endParaRPr lang="tr-TR" sz="9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70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900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773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275102" y="1720840"/>
            <a:ext cx="55983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7030A0"/>
                </a:solidFill>
              </a:rPr>
              <a:t>2-1 İLE BAŞLAYAN SAYILAR</a:t>
            </a:r>
          </a:p>
          <a:p>
            <a:endParaRPr lang="tr-TR" sz="2800" dirty="0" smtClean="0">
              <a:solidFill>
                <a:srgbClr val="7030A0"/>
              </a:solidFill>
            </a:endParaRPr>
          </a:p>
          <a:p>
            <a:r>
              <a:rPr lang="tr-TR" sz="2800" dirty="0" smtClean="0">
                <a:solidFill>
                  <a:srgbClr val="7030A0"/>
                </a:solidFill>
              </a:rPr>
              <a:t>1-0 İLE BAŞLAYAN SAYILAR</a:t>
            </a:r>
          </a:p>
          <a:p>
            <a:r>
              <a:rPr lang="tr-TR" sz="2800" dirty="0" smtClean="0">
                <a:solidFill>
                  <a:srgbClr val="7030A0"/>
                </a:solidFill>
              </a:rPr>
              <a:t>0 İLE BAŞLAYAN SAYILAR  SONSUZA KADAR  GİDER</a:t>
            </a:r>
          </a:p>
          <a:p>
            <a:r>
              <a:rPr lang="tr-TR" sz="2800" dirty="0" smtClean="0">
                <a:solidFill>
                  <a:srgbClr val="7030A0"/>
                </a:solidFill>
              </a:rPr>
              <a:t>ÖR:67,34,23,98,1003……….VB SAYILARDIR</a:t>
            </a:r>
          </a:p>
          <a:p>
            <a:endParaRPr lang="tr-TR" sz="2800" dirty="0" smtClean="0">
              <a:solidFill>
                <a:srgbClr val="7030A0"/>
              </a:solidFill>
            </a:endParaRPr>
          </a:p>
          <a:p>
            <a:r>
              <a:rPr lang="tr-TR" sz="2800" dirty="0" smtClean="0">
                <a:solidFill>
                  <a:srgbClr val="7030A0"/>
                </a:solidFill>
              </a:rPr>
              <a:t>2-1 İLE BAŞLAYAN SAYILAR</a:t>
            </a:r>
          </a:p>
          <a:p>
            <a:r>
              <a:rPr lang="tr-TR" sz="2800" dirty="0" smtClean="0">
                <a:solidFill>
                  <a:srgbClr val="7030A0"/>
                </a:solidFill>
              </a:rPr>
              <a:t>1 İLE BAŞLAYAN SAYILAR 9’A KADAR GİDER</a:t>
            </a:r>
          </a:p>
          <a:p>
            <a:r>
              <a:rPr lang="tr-TR" sz="2800" dirty="0" smtClean="0">
                <a:solidFill>
                  <a:srgbClr val="7030A0"/>
                </a:solidFill>
              </a:rPr>
              <a:t>ÖR:8,5,3….VB SAYILARDIR</a:t>
            </a:r>
            <a:endParaRPr lang="tr-TR" sz="2800" dirty="0">
              <a:solidFill>
                <a:srgbClr val="7030A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284069" y="908720"/>
            <a:ext cx="4572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dirty="0" smtClean="0">
                <a:solidFill>
                  <a:srgbClr val="7030A0"/>
                </a:solidFill>
              </a:rPr>
              <a:t>SAYI: SAYILAR 2 ÇEŞİTTİR ;</a:t>
            </a:r>
          </a:p>
          <a:p>
            <a:r>
              <a:rPr lang="tr-TR" sz="2800" dirty="0" smtClean="0">
                <a:solidFill>
                  <a:srgbClr val="7030A0"/>
                </a:solidFill>
              </a:rPr>
              <a:t>1-0 İLE BAŞLAYAN SAYILAR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5731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" y="0"/>
            <a:ext cx="914491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59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252520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944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-108520" y="1124744"/>
            <a:ext cx="91450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9600" dirty="0" smtClean="0">
                <a:solidFill>
                  <a:srgbClr val="FF0000"/>
                </a:solidFill>
              </a:rPr>
              <a:t>ARKADAŞLAR</a:t>
            </a:r>
          </a:p>
          <a:p>
            <a:r>
              <a:rPr lang="tr-TR" sz="9600" dirty="0" smtClean="0">
                <a:solidFill>
                  <a:srgbClr val="FF0000"/>
                </a:solidFill>
              </a:rPr>
              <a:t>DERSLERE ÇALIŞIYORUZ</a:t>
            </a:r>
            <a:endParaRPr lang="tr-TR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53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1772816"/>
            <a:ext cx="83164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9600" dirty="0" smtClean="0">
                <a:solidFill>
                  <a:schemeClr val="bg2">
                    <a:lumMod val="75000"/>
                  </a:schemeClr>
                </a:solidFill>
              </a:rPr>
              <a:t>ŞİMDİ KOLAY </a:t>
            </a:r>
          </a:p>
          <a:p>
            <a:r>
              <a:rPr lang="tr-TR" sz="9600" dirty="0" smtClean="0">
                <a:solidFill>
                  <a:schemeClr val="bg2">
                    <a:lumMod val="75000"/>
                  </a:schemeClr>
                </a:solidFill>
              </a:rPr>
              <a:t>BİR SORU</a:t>
            </a:r>
          </a:p>
        </p:txBody>
      </p:sp>
    </p:spTree>
    <p:extLst>
      <p:ext uri="{BB962C8B-B14F-4D97-AF65-F5344CB8AC3E}">
        <p14:creationId xmlns:p14="http://schemas.microsoft.com/office/powerpoint/2010/main" val="379556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052736"/>
            <a:ext cx="8928992" cy="258532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5400" dirty="0" smtClean="0"/>
              <a:t>1-1 İLE BAŞLAYAN SAYILARDAN  HANGİSİ YANLIŞTIR?</a:t>
            </a:r>
          </a:p>
          <a:p>
            <a:r>
              <a:rPr lang="tr-TR" sz="5400" dirty="0" smtClean="0">
                <a:solidFill>
                  <a:schemeClr val="accent6"/>
                </a:solidFill>
              </a:rPr>
              <a:t>A-12 B-6 C-10 D-15</a:t>
            </a:r>
            <a:endParaRPr lang="tr-TR" sz="54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79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63</Words>
  <Application>Microsoft Office PowerPoint</Application>
  <PresentationFormat>Ekran Gösterisi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2014-12-27T20:19:48Z</dcterms:created>
  <dcterms:modified xsi:type="dcterms:W3CDTF">2014-12-27T23:15:54Z</dcterms:modified>
  <cp:category>www.sorubak.com</cp:category>
</cp:coreProperties>
</file>