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4" r:id="rId2"/>
    <p:sldId id="314" r:id="rId3"/>
    <p:sldId id="340" r:id="rId4"/>
    <p:sldId id="339" r:id="rId5"/>
    <p:sldId id="342" r:id="rId6"/>
    <p:sldId id="343" r:id="rId7"/>
    <p:sldId id="344" r:id="rId8"/>
    <p:sldId id="345" r:id="rId9"/>
    <p:sldId id="346" r:id="rId10"/>
    <p:sldId id="347" r:id="rId11"/>
    <p:sldId id="348" r:id="rId12"/>
    <p:sldId id="349" r:id="rId13"/>
    <p:sldId id="350" r:id="rId14"/>
    <p:sldId id="351" r:id="rId15"/>
    <p:sldId id="352" r:id="rId16"/>
    <p:sldId id="353" r:id="rId17"/>
    <p:sldId id="354" r:id="rId18"/>
    <p:sldId id="355" r:id="rId19"/>
    <p:sldId id="356" r:id="rId20"/>
    <p:sldId id="357" r:id="rId21"/>
    <p:sldId id="358" r:id="rId22"/>
    <p:sldId id="359" r:id="rId23"/>
    <p:sldId id="360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97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24.10.2014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laser.wav"/>
          </p:stSnd>
        </p:sndAc>
      </p:transition>
    </mc:Choice>
    <mc:Fallback>
      <p:transition spd="slow">
        <p:fade/>
        <p:sndAc>
          <p:stSnd>
            <p:snd r:embed="rId1" name="laser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24.10.2014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laser.wav"/>
          </p:stSnd>
        </p:sndAc>
      </p:transition>
    </mc:Choice>
    <mc:Fallback>
      <p:transition spd="slow">
        <p:fade/>
        <p:sndAc>
          <p:stSnd>
            <p:snd r:embed="rId1" name="laser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24.10.2014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laser.wav"/>
          </p:stSnd>
        </p:sndAc>
      </p:transition>
    </mc:Choice>
    <mc:Fallback>
      <p:transition spd="slow">
        <p:fade/>
        <p:sndAc>
          <p:stSnd>
            <p:snd r:embed="rId1" name="laser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24.10.2014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laser.wav"/>
          </p:stSnd>
        </p:sndAc>
      </p:transition>
    </mc:Choice>
    <mc:Fallback>
      <p:transition spd="slow">
        <p:fade/>
        <p:sndAc>
          <p:stSnd>
            <p:snd r:embed="rId1" name="laser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24.10.2014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laser.wav"/>
          </p:stSnd>
        </p:sndAc>
      </p:transition>
    </mc:Choice>
    <mc:Fallback>
      <p:transition spd="slow">
        <p:fade/>
        <p:sndAc>
          <p:stSnd>
            <p:snd r:embed="rId1" name="laser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24.10.2014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laser.wav"/>
          </p:stSnd>
        </p:sndAc>
      </p:transition>
    </mc:Choice>
    <mc:Fallback>
      <p:transition spd="slow">
        <p:fade/>
        <p:sndAc>
          <p:stSnd>
            <p:snd r:embed="rId1" name="laser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24.10.2014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laser.wav"/>
          </p:stSnd>
        </p:sndAc>
      </p:transition>
    </mc:Choice>
    <mc:Fallback>
      <p:transition spd="slow">
        <p:fade/>
        <p:sndAc>
          <p:stSnd>
            <p:snd r:embed="rId1" name="laser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24.10.2014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laser.wav"/>
          </p:stSnd>
        </p:sndAc>
      </p:transition>
    </mc:Choice>
    <mc:Fallback>
      <p:transition spd="slow">
        <p:fade/>
        <p:sndAc>
          <p:stSnd>
            <p:snd r:embed="rId1" name="laser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24.10.2014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laser.wav"/>
          </p:stSnd>
        </p:sndAc>
      </p:transition>
    </mc:Choice>
    <mc:Fallback>
      <p:transition spd="slow">
        <p:fade/>
        <p:sndAc>
          <p:stSnd>
            <p:snd r:embed="rId1" name="laser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24.10.2014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laser.wav"/>
          </p:stSnd>
        </p:sndAc>
      </p:transition>
    </mc:Choice>
    <mc:Fallback>
      <p:transition spd="slow">
        <p:fade/>
        <p:sndAc>
          <p:stSnd>
            <p:snd r:embed="rId1" name="laser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24.10.2014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3" name="laser.wav"/>
          </p:stSnd>
        </p:sndAc>
      </p:transition>
    </mc:Choice>
    <mc:Fallback>
      <p:transition spd="slow">
        <p:fade/>
        <p:sndAc>
          <p:stSnd>
            <p:snd r:embed="rId1" name="laser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24.10.2014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14" name="laser.wav"/>
          </p:stSnd>
        </p:sndAc>
      </p:transition>
    </mc:Choice>
    <mc:Fallback>
      <p:transition spd="slow">
        <p:fade/>
        <p:sndAc>
          <p:stSnd>
            <p:snd r:embed="rId13" name="laser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00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9704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300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1" y="813020"/>
            <a:ext cx="1050032" cy="1027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383847" y="1700808"/>
            <a:ext cx="6368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4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68490" y="813021"/>
            <a:ext cx="1050032" cy="1027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Dikdörtgen 14"/>
          <p:cNvSpPr/>
          <p:nvPr/>
        </p:nvSpPr>
        <p:spPr>
          <a:xfrm>
            <a:off x="1640596" y="1700808"/>
            <a:ext cx="6368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4417" y="813022"/>
            <a:ext cx="1050032" cy="1027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2850983" y="1714330"/>
            <a:ext cx="6368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8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2339" y="815662"/>
            <a:ext cx="1050032" cy="1027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Dikdörtgen 18"/>
          <p:cNvSpPr/>
          <p:nvPr/>
        </p:nvSpPr>
        <p:spPr>
          <a:xfrm>
            <a:off x="3966947" y="1736719"/>
            <a:ext cx="6368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55772" y="813019"/>
            <a:ext cx="1050032" cy="1027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Dikdörtgen 20"/>
          <p:cNvSpPr/>
          <p:nvPr/>
        </p:nvSpPr>
        <p:spPr>
          <a:xfrm>
            <a:off x="4862338" y="1700808"/>
            <a:ext cx="6368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2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5291" y="738199"/>
            <a:ext cx="1050032" cy="1027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Dikdörtgen 22"/>
          <p:cNvSpPr/>
          <p:nvPr/>
        </p:nvSpPr>
        <p:spPr>
          <a:xfrm>
            <a:off x="5851857" y="1700808"/>
            <a:ext cx="6368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4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95323" y="716562"/>
            <a:ext cx="1050032" cy="1027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Dikdörtgen 24"/>
          <p:cNvSpPr/>
          <p:nvPr/>
        </p:nvSpPr>
        <p:spPr>
          <a:xfrm>
            <a:off x="6901889" y="1700808"/>
            <a:ext cx="6368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35551" y="738198"/>
            <a:ext cx="1050032" cy="1027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Dikdörtgen 26"/>
          <p:cNvSpPr/>
          <p:nvPr/>
        </p:nvSpPr>
        <p:spPr>
          <a:xfrm>
            <a:off x="8039346" y="1700808"/>
            <a:ext cx="6368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8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280" y="2852936"/>
            <a:ext cx="1050032" cy="1027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383847" y="4005064"/>
            <a:ext cx="6368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5927" y="2852935"/>
            <a:ext cx="1050032" cy="1027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Dikdörtgen 30"/>
          <p:cNvSpPr/>
          <p:nvPr/>
        </p:nvSpPr>
        <p:spPr>
          <a:xfrm>
            <a:off x="990459" y="4005064"/>
            <a:ext cx="13325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2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37850" y="2852936"/>
            <a:ext cx="1050032" cy="1027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Dikdörtgen 32"/>
          <p:cNvSpPr/>
          <p:nvPr/>
        </p:nvSpPr>
        <p:spPr>
          <a:xfrm>
            <a:off x="2184685" y="4005064"/>
            <a:ext cx="13325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4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53814" y="2852936"/>
            <a:ext cx="1050032" cy="1027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Dikdörtgen 34"/>
          <p:cNvSpPr/>
          <p:nvPr/>
        </p:nvSpPr>
        <p:spPr>
          <a:xfrm>
            <a:off x="3412532" y="4005064"/>
            <a:ext cx="13325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30928" y="2852936"/>
            <a:ext cx="1050032" cy="1027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Dikdörtgen 36"/>
          <p:cNvSpPr/>
          <p:nvPr/>
        </p:nvSpPr>
        <p:spPr>
          <a:xfrm>
            <a:off x="4514489" y="4005064"/>
            <a:ext cx="13325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8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71772" y="2852936"/>
            <a:ext cx="1050032" cy="1027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Dikdörtgen 38"/>
          <p:cNvSpPr/>
          <p:nvPr/>
        </p:nvSpPr>
        <p:spPr>
          <a:xfrm>
            <a:off x="5504009" y="4005064"/>
            <a:ext cx="13325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33560" y="2852936"/>
            <a:ext cx="1050032" cy="1027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Dikdörtgen 40"/>
          <p:cNvSpPr/>
          <p:nvPr/>
        </p:nvSpPr>
        <p:spPr>
          <a:xfrm>
            <a:off x="6737709" y="4004185"/>
            <a:ext cx="13325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2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25144"/>
            <a:ext cx="1050032" cy="1027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Dikdörtgen 42"/>
          <p:cNvSpPr/>
          <p:nvPr/>
        </p:nvSpPr>
        <p:spPr>
          <a:xfrm>
            <a:off x="278981" y="5752427"/>
            <a:ext cx="13325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4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9669" y="4725143"/>
            <a:ext cx="1050032" cy="1027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Dikdörtgen 44"/>
          <p:cNvSpPr/>
          <p:nvPr/>
        </p:nvSpPr>
        <p:spPr>
          <a:xfrm>
            <a:off x="1377106" y="5757197"/>
            <a:ext cx="13325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4493" y="4725143"/>
            <a:ext cx="1050032" cy="1027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Dikdörtgen 46"/>
          <p:cNvSpPr/>
          <p:nvPr/>
        </p:nvSpPr>
        <p:spPr>
          <a:xfrm>
            <a:off x="2665638" y="5757197"/>
            <a:ext cx="13325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8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97355" y="4725143"/>
            <a:ext cx="1050032" cy="1027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Dikdörtgen 48"/>
          <p:cNvSpPr/>
          <p:nvPr/>
        </p:nvSpPr>
        <p:spPr>
          <a:xfrm>
            <a:off x="4156073" y="5751080"/>
            <a:ext cx="13325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0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3446" y="4725144"/>
            <a:ext cx="1050032" cy="1027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Dikdörtgen 50"/>
          <p:cNvSpPr/>
          <p:nvPr/>
        </p:nvSpPr>
        <p:spPr>
          <a:xfrm>
            <a:off x="5767895" y="5751080"/>
            <a:ext cx="13325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9649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laser.wav"/>
          </p:stSnd>
        </p:sndAc>
      </p:transition>
    </mc:Choice>
    <mc:Fallback>
      <p:transition spd="slow">
        <p:fade/>
        <p:sndAc>
          <p:stSnd>
            <p:snd r:embed="rId2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6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9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77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090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658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655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0961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676728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9989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2813" y="676727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5763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63" y="2924944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38331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6558" y="2938331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924943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265709" y="1787525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09663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83958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752817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688921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4463986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273097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053014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6845838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7588788" y="1821128"/>
            <a:ext cx="84537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197488" y="4365104"/>
            <a:ext cx="89914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1043608" y="4365104"/>
            <a:ext cx="86409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1822263" y="4365104"/>
            <a:ext cx="87752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744593" y="4365104"/>
            <a:ext cx="8913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6593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laser.wav"/>
          </p:stSnd>
        </p:sndAc>
      </p:transition>
    </mc:Choice>
    <mc:Fallback>
      <p:transition spd="slow">
        <p:fade/>
        <p:sndAc>
          <p:stSnd>
            <p:snd r:embed="rId2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77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090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658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655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0961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676728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9989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2813" y="676727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5763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63" y="2924944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38331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6558" y="2938331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265709" y="1787525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09663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83958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752817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688921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4463986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273097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053014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6845838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7588788" y="1821128"/>
            <a:ext cx="84537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197488" y="4365104"/>
            <a:ext cx="89914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1043608" y="4365104"/>
            <a:ext cx="86409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1822263" y="4365104"/>
            <a:ext cx="87752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1735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laser.wav"/>
          </p:stSnd>
        </p:sndAc>
      </p:transition>
    </mc:Choice>
    <mc:Fallback>
      <p:transition spd="slow">
        <p:fade/>
        <p:sndAc>
          <p:stSnd>
            <p:snd r:embed="rId2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77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090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658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655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0961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676728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9989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2813" y="676727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5763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63" y="2924944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38331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265709" y="1787525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09663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83958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752817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688921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4463986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273097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053014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6845838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7588788" y="1821128"/>
            <a:ext cx="84537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197488" y="4365104"/>
            <a:ext cx="89914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1043608" y="4365104"/>
            <a:ext cx="86409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3096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laser.wav"/>
          </p:stSnd>
        </p:sndAc>
      </p:transition>
    </mc:Choice>
    <mc:Fallback>
      <p:transition spd="slow">
        <p:fade/>
        <p:sndAc>
          <p:stSnd>
            <p:snd r:embed="rId2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77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090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658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655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0961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676728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9989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2813" y="676727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5763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63" y="2924944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265709" y="1787525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09663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83958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752817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688921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4463986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273097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053014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6845838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7588788" y="1821128"/>
            <a:ext cx="84537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197488" y="4365104"/>
            <a:ext cx="89914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6675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laser.wav"/>
          </p:stSnd>
        </p:sndAc>
      </p:transition>
    </mc:Choice>
    <mc:Fallback>
      <p:transition spd="slow">
        <p:fade/>
        <p:sndAc>
          <p:stSnd>
            <p:snd r:embed="rId2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77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090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658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655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0961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676728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9989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2813" y="676727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5763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265709" y="1787525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09663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83958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752817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688921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4463986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273097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053014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6845838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7588788" y="1821128"/>
            <a:ext cx="84537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7151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laser.wav"/>
          </p:stSnd>
        </p:sndAc>
      </p:transition>
    </mc:Choice>
    <mc:Fallback>
      <p:transition spd="slow">
        <p:fade/>
        <p:sndAc>
          <p:stSnd>
            <p:snd r:embed="rId2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77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090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658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655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0961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676728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9989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2813" y="676727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265709" y="1787525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09663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83958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752817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688921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4463986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273097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053014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6845838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7041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laser.wav"/>
          </p:stSnd>
        </p:sndAc>
      </p:transition>
    </mc:Choice>
    <mc:Fallback>
      <p:transition spd="slow">
        <p:fade/>
        <p:sndAc>
          <p:stSnd>
            <p:snd r:embed="rId2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77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090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658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655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0961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676728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9989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265709" y="1787525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09663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83958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752817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688921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4463986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273097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053014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1459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laser.wav"/>
          </p:stSnd>
        </p:sndAc>
      </p:transition>
    </mc:Choice>
    <mc:Fallback>
      <p:transition spd="slow">
        <p:fade/>
        <p:sndAc>
          <p:stSnd>
            <p:snd r:embed="rId2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77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090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658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655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0961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676728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265709" y="1787525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09663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83958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752817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688921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4463986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273097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7026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laser.wav"/>
          </p:stSnd>
        </p:sndAc>
      </p:transition>
    </mc:Choice>
    <mc:Fallback>
      <p:transition spd="slow">
        <p:fade/>
        <p:sndAc>
          <p:stSnd>
            <p:snd r:embed="rId2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77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090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658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655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0961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265709" y="1787525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09663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83958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752817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688921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4463986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3267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laser.wav"/>
          </p:stSnd>
        </p:sndAc>
      </p:transition>
    </mc:Choice>
    <mc:Fallback>
      <p:transition spd="slow">
        <p:fade/>
        <p:sndAc>
          <p:stSnd>
            <p:snd r:embed="rId2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77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090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658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655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265709" y="1787525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09663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83958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752817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688921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9030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laser.wav"/>
          </p:stSnd>
        </p:sndAc>
      </p:transition>
    </mc:Choice>
    <mc:Fallback>
      <p:transition spd="slow">
        <p:fade/>
        <p:sndAc>
          <p:stSnd>
            <p:snd r:embed="rId2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ln>
            <a:solidFill>
              <a:schemeClr val="accent1"/>
            </a:solidFill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810" y="951522"/>
            <a:ext cx="9810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383847" y="1700808"/>
            <a:ext cx="6368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2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51285" y="951522"/>
            <a:ext cx="9810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1536423" y="1700808"/>
            <a:ext cx="6368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4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32360" y="951522"/>
            <a:ext cx="9810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Dikdörtgen 14"/>
          <p:cNvSpPr/>
          <p:nvPr/>
        </p:nvSpPr>
        <p:spPr>
          <a:xfrm>
            <a:off x="2532533" y="1701658"/>
            <a:ext cx="6368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3435" y="951522"/>
            <a:ext cx="9810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3555434" y="1688413"/>
            <a:ext cx="6368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8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6910" y="951522"/>
            <a:ext cx="9810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Dikdörtgen 18"/>
          <p:cNvSpPr/>
          <p:nvPr/>
        </p:nvSpPr>
        <p:spPr>
          <a:xfrm>
            <a:off x="4718996" y="1688413"/>
            <a:ext cx="6368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47116" y="951522"/>
            <a:ext cx="9810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Dikdörtgen 20"/>
          <p:cNvSpPr/>
          <p:nvPr/>
        </p:nvSpPr>
        <p:spPr>
          <a:xfrm>
            <a:off x="5554083" y="1688413"/>
            <a:ext cx="6368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2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28191" y="951522"/>
            <a:ext cx="9810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Dikdörtgen 22"/>
          <p:cNvSpPr/>
          <p:nvPr/>
        </p:nvSpPr>
        <p:spPr>
          <a:xfrm>
            <a:off x="6572420" y="1700808"/>
            <a:ext cx="6368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4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9113" y="951522"/>
            <a:ext cx="9810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Dikdörtgen 24"/>
          <p:cNvSpPr/>
          <p:nvPr/>
        </p:nvSpPr>
        <p:spPr>
          <a:xfrm>
            <a:off x="7841200" y="1688413"/>
            <a:ext cx="6368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809" y="2780928"/>
            <a:ext cx="9810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Dikdörtgen 26"/>
          <p:cNvSpPr/>
          <p:nvPr/>
        </p:nvSpPr>
        <p:spPr>
          <a:xfrm>
            <a:off x="383846" y="3543399"/>
            <a:ext cx="6368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8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1298" y="2780928"/>
            <a:ext cx="9810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1275524" y="3543399"/>
            <a:ext cx="13325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78894" y="2780928"/>
            <a:ext cx="9810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Dikdörtgen 30"/>
          <p:cNvSpPr/>
          <p:nvPr/>
        </p:nvSpPr>
        <p:spPr>
          <a:xfrm>
            <a:off x="2417022" y="3543399"/>
            <a:ext cx="13325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2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85648" y="2780928"/>
            <a:ext cx="9810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Dikdörtgen 32"/>
          <p:cNvSpPr/>
          <p:nvPr/>
        </p:nvSpPr>
        <p:spPr>
          <a:xfrm>
            <a:off x="3704852" y="3543399"/>
            <a:ext cx="13325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4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9907" y="2780928"/>
            <a:ext cx="9810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Dikdörtgen 34"/>
          <p:cNvSpPr/>
          <p:nvPr/>
        </p:nvSpPr>
        <p:spPr>
          <a:xfrm>
            <a:off x="5034146" y="3543399"/>
            <a:ext cx="13325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00331" y="2780928"/>
            <a:ext cx="9810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Dikdörtgen 36"/>
          <p:cNvSpPr/>
          <p:nvPr/>
        </p:nvSpPr>
        <p:spPr>
          <a:xfrm>
            <a:off x="6224571" y="3538055"/>
            <a:ext cx="13325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8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9111" y="2780928"/>
            <a:ext cx="9810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Dikdörtgen 38"/>
          <p:cNvSpPr/>
          <p:nvPr/>
        </p:nvSpPr>
        <p:spPr>
          <a:xfrm>
            <a:off x="7557166" y="3538055"/>
            <a:ext cx="13325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3847" y="4581128"/>
            <a:ext cx="9810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Dikdörtgen 40"/>
          <p:cNvSpPr/>
          <p:nvPr/>
        </p:nvSpPr>
        <p:spPr>
          <a:xfrm>
            <a:off x="142048" y="5373216"/>
            <a:ext cx="13325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2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69907" y="4581128"/>
            <a:ext cx="9810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Dikdörtgen 42"/>
          <p:cNvSpPr/>
          <p:nvPr/>
        </p:nvSpPr>
        <p:spPr>
          <a:xfrm>
            <a:off x="1507024" y="5373216"/>
            <a:ext cx="13325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4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78561" y="4581128"/>
            <a:ext cx="9810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Dikdörtgen 44"/>
          <p:cNvSpPr/>
          <p:nvPr/>
        </p:nvSpPr>
        <p:spPr>
          <a:xfrm>
            <a:off x="2747137" y="5373216"/>
            <a:ext cx="13325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4510" y="4581128"/>
            <a:ext cx="9810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Dikdörtgen 46"/>
          <p:cNvSpPr/>
          <p:nvPr/>
        </p:nvSpPr>
        <p:spPr>
          <a:xfrm>
            <a:off x="4159636" y="5373216"/>
            <a:ext cx="13325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8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00443" y="4581128"/>
            <a:ext cx="981075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Dikdörtgen 48"/>
          <p:cNvSpPr/>
          <p:nvPr/>
        </p:nvSpPr>
        <p:spPr>
          <a:xfrm>
            <a:off x="5642097" y="5373216"/>
            <a:ext cx="13325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4557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laser.wav"/>
          </p:stSnd>
        </p:sndAc>
      </p:transition>
    </mc:Choice>
    <mc:Fallback>
      <p:transition spd="slow">
        <p:fade/>
        <p:sndAc>
          <p:stSnd>
            <p:snd r:embed="rId2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3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77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090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658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655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265709" y="1787525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09663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83958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752817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2427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laser.wav"/>
          </p:stSnd>
        </p:sndAc>
      </p:transition>
    </mc:Choice>
    <mc:Fallback>
      <p:transition spd="slow">
        <p:fade/>
        <p:sndAc>
          <p:stSnd>
            <p:snd r:embed="rId2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77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090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658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655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265709" y="1787525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09663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83958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8604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laser.wav"/>
          </p:stSnd>
        </p:sndAc>
      </p:transition>
    </mc:Choice>
    <mc:Fallback>
      <p:transition spd="slow">
        <p:fade/>
        <p:sndAc>
          <p:stSnd>
            <p:snd r:embed="rId2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77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090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658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265709" y="1787525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09663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3638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laser.wav"/>
          </p:stSnd>
        </p:sndAc>
      </p:transition>
    </mc:Choice>
    <mc:Fallback>
      <p:transition spd="slow">
        <p:fade/>
        <p:sndAc>
          <p:stSnd>
            <p:snd r:embed="rId2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77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090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658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265709" y="1787525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1270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laser.wav"/>
          </p:stSnd>
        </p:sndAc>
      </p:transition>
    </mc:Choice>
    <mc:Fallback>
      <p:transition spd="slow">
        <p:fade/>
        <p:sndAc>
          <p:stSnd>
            <p:snd r:embed="rId2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0903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735013"/>
            <a:ext cx="84772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284924" y="1916113"/>
            <a:ext cx="6368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1797" y="735013"/>
            <a:ext cx="84772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027237" y="1916113"/>
            <a:ext cx="6368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3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12227" y="743405"/>
            <a:ext cx="84772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1895634" y="1916113"/>
            <a:ext cx="6368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5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9155" y="735013"/>
            <a:ext cx="84772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Dikdörtgen 15"/>
          <p:cNvSpPr/>
          <p:nvPr/>
        </p:nvSpPr>
        <p:spPr>
          <a:xfrm>
            <a:off x="2704567" y="1916113"/>
            <a:ext cx="6368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7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1466" y="786947"/>
            <a:ext cx="84772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Dikdörtgen 17"/>
          <p:cNvSpPr/>
          <p:nvPr/>
        </p:nvSpPr>
        <p:spPr>
          <a:xfrm>
            <a:off x="3446880" y="1916113"/>
            <a:ext cx="6368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9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7078" y="786947"/>
            <a:ext cx="84772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Dikdörtgen 19"/>
          <p:cNvSpPr/>
          <p:nvPr/>
        </p:nvSpPr>
        <p:spPr>
          <a:xfrm>
            <a:off x="4189191" y="1916113"/>
            <a:ext cx="6368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1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84803" y="786947"/>
            <a:ext cx="84772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Dikdörtgen 21"/>
          <p:cNvSpPr/>
          <p:nvPr/>
        </p:nvSpPr>
        <p:spPr>
          <a:xfrm>
            <a:off x="5090215" y="1916113"/>
            <a:ext cx="6368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3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7114" y="786947"/>
            <a:ext cx="84772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Dikdörtgen 23"/>
          <p:cNvSpPr/>
          <p:nvPr/>
        </p:nvSpPr>
        <p:spPr>
          <a:xfrm>
            <a:off x="5832528" y="1916113"/>
            <a:ext cx="6368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5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4839" y="786947"/>
            <a:ext cx="84772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Dikdörtgen 25"/>
          <p:cNvSpPr/>
          <p:nvPr/>
        </p:nvSpPr>
        <p:spPr>
          <a:xfrm>
            <a:off x="6633926" y="1844824"/>
            <a:ext cx="6368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7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2564" y="786947"/>
            <a:ext cx="84772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Dikdörtgen 27"/>
          <p:cNvSpPr/>
          <p:nvPr/>
        </p:nvSpPr>
        <p:spPr>
          <a:xfrm>
            <a:off x="7240940" y="1940933"/>
            <a:ext cx="133259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9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81" y="3068960"/>
            <a:ext cx="84772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ikdörtgen 29"/>
          <p:cNvSpPr/>
          <p:nvPr/>
        </p:nvSpPr>
        <p:spPr>
          <a:xfrm>
            <a:off x="13091" y="4149080"/>
            <a:ext cx="117453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1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2306" y="3068960"/>
            <a:ext cx="84772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Dikdörtgen 31"/>
          <p:cNvSpPr/>
          <p:nvPr/>
        </p:nvSpPr>
        <p:spPr>
          <a:xfrm>
            <a:off x="808348" y="4149080"/>
            <a:ext cx="124337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3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9522" y="3068960"/>
            <a:ext cx="84772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Dikdörtgen 33"/>
          <p:cNvSpPr/>
          <p:nvPr/>
        </p:nvSpPr>
        <p:spPr>
          <a:xfrm>
            <a:off x="1664136" y="4154622"/>
            <a:ext cx="12655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5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25494" y="3068960"/>
            <a:ext cx="84772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Dikdörtgen 35"/>
          <p:cNvSpPr/>
          <p:nvPr/>
        </p:nvSpPr>
        <p:spPr>
          <a:xfrm>
            <a:off x="2676229" y="4195246"/>
            <a:ext cx="104625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7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20146" y="3068960"/>
            <a:ext cx="84772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Dikdörtgen 37"/>
          <p:cNvSpPr/>
          <p:nvPr/>
        </p:nvSpPr>
        <p:spPr>
          <a:xfrm>
            <a:off x="3573219" y="4149079"/>
            <a:ext cx="114279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9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4795" y="3068960"/>
            <a:ext cx="84772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Dikdörtgen 39"/>
          <p:cNvSpPr/>
          <p:nvPr/>
        </p:nvSpPr>
        <p:spPr>
          <a:xfrm>
            <a:off x="4507640" y="4149078"/>
            <a:ext cx="111224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1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75813" y="3068960"/>
            <a:ext cx="84772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Dikdörtgen 41"/>
          <p:cNvSpPr/>
          <p:nvPr/>
        </p:nvSpPr>
        <p:spPr>
          <a:xfrm>
            <a:off x="5484679" y="4200788"/>
            <a:ext cx="114924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3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69427" y="3014146"/>
            <a:ext cx="84772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Dikdörtgen 43"/>
          <p:cNvSpPr/>
          <p:nvPr/>
        </p:nvSpPr>
        <p:spPr>
          <a:xfrm>
            <a:off x="6286077" y="4200788"/>
            <a:ext cx="113648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5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39359" y="3048713"/>
            <a:ext cx="84772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Dikdörtgen 45"/>
          <p:cNvSpPr/>
          <p:nvPr/>
        </p:nvSpPr>
        <p:spPr>
          <a:xfrm>
            <a:off x="7240940" y="4195246"/>
            <a:ext cx="102934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7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0289" y="3068960"/>
            <a:ext cx="84772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Dikdörtgen 47"/>
          <p:cNvSpPr/>
          <p:nvPr/>
        </p:nvSpPr>
        <p:spPr>
          <a:xfrm>
            <a:off x="8105116" y="4195246"/>
            <a:ext cx="109014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104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laser.wav"/>
          </p:stSnd>
        </p:sndAc>
      </p:transition>
    </mc:Choice>
    <mc:Fallback>
      <p:transition spd="slow">
        <p:fade/>
        <p:sndAc>
          <p:stSnd>
            <p:snd r:embed="rId2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3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77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090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658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655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0961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676728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9989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2813" y="676727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5763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63" y="2924944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38331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6558" y="2938331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924943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938331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0961" y="2924942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924941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9989" y="295841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2813" y="293833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095" y="29383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265709" y="1787525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09663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83958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752817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688921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4463986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273097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053014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6845838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7588788" y="1821128"/>
            <a:ext cx="84537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197488" y="4365104"/>
            <a:ext cx="89914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1043608" y="4365104"/>
            <a:ext cx="86409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1822263" y="4365104"/>
            <a:ext cx="87752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744593" y="4365104"/>
            <a:ext cx="8913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3688920" y="4365103"/>
            <a:ext cx="88308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463984" y="4365104"/>
            <a:ext cx="97211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5273096" y="4365104"/>
            <a:ext cx="88308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6053013" y="4365036"/>
            <a:ext cx="89525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6845837" y="4365035"/>
            <a:ext cx="84537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8" name="Dikdörtgen 47"/>
          <p:cNvSpPr/>
          <p:nvPr/>
        </p:nvSpPr>
        <p:spPr>
          <a:xfrm>
            <a:off x="7694120" y="4365034"/>
            <a:ext cx="95606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0254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laser.wav"/>
          </p:stSnd>
        </p:sndAc>
      </p:transition>
    </mc:Choice>
    <mc:Fallback>
      <p:transition spd="slow">
        <p:fade/>
        <p:sndAc>
          <p:stSnd>
            <p:snd r:embed="rId2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77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090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658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655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0961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676728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9989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2813" y="676727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5763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63" y="2924944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38331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6558" y="2938331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924943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938331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0961" y="2924942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924941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9989" y="295841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2813" y="293833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265709" y="1787525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09663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83958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752817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688921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4463986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273097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053014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6845838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7588788" y="1821128"/>
            <a:ext cx="84537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197488" y="4365104"/>
            <a:ext cx="89914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1043608" y="4365104"/>
            <a:ext cx="86409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1822263" y="4365104"/>
            <a:ext cx="87752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744593" y="4365104"/>
            <a:ext cx="8913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3688920" y="4365103"/>
            <a:ext cx="88308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463984" y="4365104"/>
            <a:ext cx="97211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5273096" y="4365104"/>
            <a:ext cx="88308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6053013" y="4365036"/>
            <a:ext cx="89525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7" name="Dikdörtgen 46"/>
          <p:cNvSpPr/>
          <p:nvPr/>
        </p:nvSpPr>
        <p:spPr>
          <a:xfrm>
            <a:off x="6845837" y="4365035"/>
            <a:ext cx="84537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2857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laser.wav"/>
          </p:stSnd>
        </p:sndAc>
      </p:transition>
    </mc:Choice>
    <mc:Fallback>
      <p:transition spd="slow">
        <p:fade/>
        <p:sndAc>
          <p:stSnd>
            <p:snd r:embed="rId2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77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090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658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655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0961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676728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9989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2813" y="676727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5763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63" y="2924944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38331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6558" y="2938331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924943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938331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0961" y="2924942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924941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9989" y="295841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265709" y="1787525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09663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83958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752817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688921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4463986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273097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053014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6845838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7588788" y="1821128"/>
            <a:ext cx="84537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197488" y="4365104"/>
            <a:ext cx="89914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1043608" y="4365104"/>
            <a:ext cx="86409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1822263" y="4365104"/>
            <a:ext cx="87752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744593" y="4365104"/>
            <a:ext cx="8913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3688920" y="4365103"/>
            <a:ext cx="88308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463984" y="4365104"/>
            <a:ext cx="97211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5273096" y="4365104"/>
            <a:ext cx="88308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6053013" y="4365036"/>
            <a:ext cx="89525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812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laser.wav"/>
          </p:stSnd>
        </p:sndAc>
      </p:transition>
    </mc:Choice>
    <mc:Fallback>
      <p:transition spd="slow">
        <p:fade/>
        <p:sndAc>
          <p:stSnd>
            <p:snd r:embed="rId2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77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090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658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655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0961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676728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9989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2813" y="676727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5763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63" y="2924944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38331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6558" y="2938331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924943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938331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0961" y="2924942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924941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265709" y="1787525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09663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83958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752817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688921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4463986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273097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053014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6845838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7588788" y="1821128"/>
            <a:ext cx="84537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197488" y="4365104"/>
            <a:ext cx="89914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1043608" y="4365104"/>
            <a:ext cx="86409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1822263" y="4365104"/>
            <a:ext cx="87752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744593" y="4365104"/>
            <a:ext cx="8913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3688920" y="4365103"/>
            <a:ext cx="88308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463984" y="4365104"/>
            <a:ext cx="97211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5" name="Dikdörtgen 44"/>
          <p:cNvSpPr/>
          <p:nvPr/>
        </p:nvSpPr>
        <p:spPr>
          <a:xfrm>
            <a:off x="5273096" y="4365104"/>
            <a:ext cx="88308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0191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laser.wav"/>
          </p:stSnd>
        </p:sndAc>
      </p:transition>
    </mc:Choice>
    <mc:Fallback>
      <p:transition spd="slow">
        <p:fade/>
        <p:sndAc>
          <p:stSnd>
            <p:snd r:embed="rId2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77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090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658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655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0961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676728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9989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2813" y="676727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5763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63" y="2924944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38331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6558" y="2938331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924943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938331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0961" y="2924942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265709" y="1787525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09663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83958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752817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688921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4463986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273097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053014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6845838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7588788" y="1821128"/>
            <a:ext cx="84537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197488" y="4365104"/>
            <a:ext cx="89914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1043608" y="4365104"/>
            <a:ext cx="86409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1822263" y="4365104"/>
            <a:ext cx="87752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744593" y="4365104"/>
            <a:ext cx="8913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3688920" y="4365103"/>
            <a:ext cx="88308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4" name="Dikdörtgen 43"/>
          <p:cNvSpPr/>
          <p:nvPr/>
        </p:nvSpPr>
        <p:spPr>
          <a:xfrm>
            <a:off x="4463984" y="4365104"/>
            <a:ext cx="97211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9849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laser.wav"/>
          </p:stSnd>
        </p:sndAc>
      </p:transition>
    </mc:Choice>
    <mc:Fallback>
      <p:transition spd="slow">
        <p:fade/>
        <p:sndAc>
          <p:stSnd>
            <p:snd r:embed="rId2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77" y="2819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090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658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6558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0961" y="692150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676728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9989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92813" y="676727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5763" y="676729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63" y="2924944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38331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6558" y="2938331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924943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938331"/>
            <a:ext cx="7429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Dikdörtgen 28"/>
          <p:cNvSpPr/>
          <p:nvPr/>
        </p:nvSpPr>
        <p:spPr>
          <a:xfrm>
            <a:off x="265709" y="1787525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109663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1839583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752817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3688921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4463986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5273097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6053014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6845838" y="1821128"/>
            <a:ext cx="6368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7588788" y="1821128"/>
            <a:ext cx="84537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197488" y="4365104"/>
            <a:ext cx="899145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0" name="Dikdörtgen 39"/>
          <p:cNvSpPr/>
          <p:nvPr/>
        </p:nvSpPr>
        <p:spPr>
          <a:xfrm>
            <a:off x="1043608" y="4365104"/>
            <a:ext cx="86409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1822263" y="4365104"/>
            <a:ext cx="87752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2744593" y="4365104"/>
            <a:ext cx="8913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3" name="Dikdörtgen 42"/>
          <p:cNvSpPr/>
          <p:nvPr/>
        </p:nvSpPr>
        <p:spPr>
          <a:xfrm>
            <a:off x="3688920" y="4365103"/>
            <a:ext cx="88308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49" name="Dikdörtgen 48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SAYALIM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8460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250">
        <p14:vortex dir="r"/>
        <p:sndAc>
          <p:stSnd>
            <p:snd r:embed="rId5" name="laser.wav"/>
          </p:stSnd>
        </p:sndAc>
      </p:transition>
    </mc:Choice>
    <mc:Fallback>
      <p:transition spd="slow">
        <p:fade/>
        <p:sndAc>
          <p:stSnd>
            <p:snd r:embed="rId2" name="laser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293</Words>
  <Application>Microsoft Office PowerPoint</Application>
  <PresentationFormat>Ekran Gösterisi (4:3)</PresentationFormat>
  <Paragraphs>293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VESTEL</cp:lastModifiedBy>
  <cp:revision>25</cp:revision>
  <dcterms:created xsi:type="dcterms:W3CDTF">2013-07-01T19:15:16Z</dcterms:created>
  <dcterms:modified xsi:type="dcterms:W3CDTF">2014-10-24T11:11:54Z</dcterms:modified>
  <cp:category>www.sorubak.com</cp:category>
</cp:coreProperties>
</file>