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314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3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30.10.2014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gif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gif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gif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gif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gif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gif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gif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gif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gif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gif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0200" y="2420887"/>
            <a:ext cx="13136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720" y="7348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3480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951522"/>
            <a:ext cx="122413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06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9630" y="950437"/>
            <a:ext cx="1566226" cy="146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1835940" y="2413178"/>
            <a:ext cx="13136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6" name="Picture 2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90531"/>
            <a:ext cx="1333229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635896" y="2486675"/>
            <a:ext cx="13136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8" name="Picture 6" descr="http://bestpage.cz/gif/G15006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03920"/>
            <a:ext cx="1728192" cy="146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Dikdörtgen 18"/>
          <p:cNvSpPr/>
          <p:nvPr/>
        </p:nvSpPr>
        <p:spPr>
          <a:xfrm>
            <a:off x="5366987" y="2486675"/>
            <a:ext cx="13136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" name="Picture 2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277143"/>
            <a:ext cx="1333229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Dikdörtgen 20"/>
          <p:cNvSpPr/>
          <p:nvPr/>
        </p:nvSpPr>
        <p:spPr>
          <a:xfrm>
            <a:off x="7269485" y="2491407"/>
            <a:ext cx="13136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2" name="Picture 2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142" y="3428841"/>
            <a:ext cx="1333229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Dikdörtgen 22"/>
          <p:cNvSpPr/>
          <p:nvPr/>
        </p:nvSpPr>
        <p:spPr>
          <a:xfrm>
            <a:off x="200200" y="4865384"/>
            <a:ext cx="13136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32" name="Picture 8" descr="http://bestpage.cz/gif/G15006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940" y="3428841"/>
            <a:ext cx="1247353" cy="129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Dikdörtgen 24"/>
          <p:cNvSpPr/>
          <p:nvPr/>
        </p:nvSpPr>
        <p:spPr>
          <a:xfrm>
            <a:off x="1782862" y="4865384"/>
            <a:ext cx="13136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6" name="Picture 2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6" y="3502338"/>
            <a:ext cx="1333229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Dikdörtgen 26"/>
          <p:cNvSpPr/>
          <p:nvPr/>
        </p:nvSpPr>
        <p:spPr>
          <a:xfrm>
            <a:off x="3635896" y="4929053"/>
            <a:ext cx="13136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8" name="Picture 8" descr="http://bestpage.cz/gif/G15006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0113" y="3502338"/>
            <a:ext cx="1247353" cy="129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5355357" y="4929052"/>
            <a:ext cx="13136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" name="Picture 2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79" y="3569240"/>
            <a:ext cx="1333229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Dikdörtgen 30"/>
          <p:cNvSpPr/>
          <p:nvPr/>
        </p:nvSpPr>
        <p:spPr>
          <a:xfrm>
            <a:off x="7092280" y="4865384"/>
            <a:ext cx="187220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649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5" grpId="0"/>
      <p:bldP spid="17" grpId="0"/>
      <p:bldP spid="19" grpId="0"/>
      <p:bldP spid="21" grpId="0"/>
      <p:bldP spid="23" grpId="0"/>
      <p:bldP spid="25" grpId="0"/>
      <p:bldP spid="27" grpId="0"/>
      <p:bldP spid="29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3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511" y="968768"/>
            <a:ext cx="1284321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85" y="951522"/>
            <a:ext cx="1228725" cy="125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6713"/>
            <a:ext cx="1728192" cy="13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173139" y="220486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24214" y="2330376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461454" y="222939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2964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3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511" y="968768"/>
            <a:ext cx="1284321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85" y="951522"/>
            <a:ext cx="1228725" cy="125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173139" y="220486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24214" y="2330376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4175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3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85" y="951522"/>
            <a:ext cx="1228725" cy="125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173139" y="220486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3619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3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511" y="968768"/>
            <a:ext cx="1284321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68769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85" y="951522"/>
            <a:ext cx="1228725" cy="125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6713"/>
            <a:ext cx="1728192" cy="13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35498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7" y="3356992"/>
            <a:ext cx="1615615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7134" y="3245053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2847" y="3490058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3709" y="3346039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3142" y="3490058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173139" y="220486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24214" y="2330376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461454" y="222939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02982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7272571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73139" y="486916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924214" y="474339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66863" y="474339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80789" y="476298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7043142" y="4869159"/>
            <a:ext cx="199335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4557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3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511" y="968768"/>
            <a:ext cx="1284321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68769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85" y="951522"/>
            <a:ext cx="1228725" cy="125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6713"/>
            <a:ext cx="1728192" cy="13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35498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7" y="3356992"/>
            <a:ext cx="1615615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7134" y="3245053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2847" y="3490058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3709" y="3346039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3142" y="3490058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173139" y="220486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24214" y="2330376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461454" y="222939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02982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7272571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73139" y="486916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924214" y="474339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66863" y="474339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80789" y="476298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7043142" y="4869159"/>
            <a:ext cx="199335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748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3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511" y="968768"/>
            <a:ext cx="1284321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68769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85" y="951522"/>
            <a:ext cx="1228725" cy="125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6713"/>
            <a:ext cx="1728192" cy="13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35498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7" y="3356992"/>
            <a:ext cx="1615615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7134" y="3245053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2847" y="3490058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3709" y="3346039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173139" y="220486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24214" y="2330376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461454" y="222939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02982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7272571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73139" y="486916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924214" y="474339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66863" y="474339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80789" y="476298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259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3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511" y="968768"/>
            <a:ext cx="1284321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68769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85" y="951522"/>
            <a:ext cx="1228725" cy="125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6713"/>
            <a:ext cx="1728192" cy="13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35498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7" y="3356992"/>
            <a:ext cx="1615615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7134" y="3245053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2847" y="3490058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173139" y="220486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24214" y="2330376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461454" y="222939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02982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7272571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73139" y="486916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924214" y="474339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66863" y="474339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531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3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511" y="968768"/>
            <a:ext cx="1284321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68769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85" y="951522"/>
            <a:ext cx="1228725" cy="125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6713"/>
            <a:ext cx="1728192" cy="13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35498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7" y="3356992"/>
            <a:ext cx="1615615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7134" y="3245053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173139" y="220486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24214" y="2330376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461454" y="222939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02982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7272571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73139" y="486916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924214" y="4743397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096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3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511" y="968768"/>
            <a:ext cx="1284321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68769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85" y="951522"/>
            <a:ext cx="1228725" cy="125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6713"/>
            <a:ext cx="1728192" cy="13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35498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7" y="3356992"/>
            <a:ext cx="1615615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173139" y="220486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24214" y="2330376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461454" y="222939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02982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7272571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73139" y="486916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616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3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511" y="968768"/>
            <a:ext cx="1284321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68769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85" y="951522"/>
            <a:ext cx="1228725" cy="125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6713"/>
            <a:ext cx="1728192" cy="13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35498"/>
            <a:ext cx="1634320" cy="1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173139" y="220486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24214" y="2330376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461454" y="222939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02982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7272571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51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3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857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511" y="968768"/>
            <a:ext cx="1284321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bestpage.cz/gif/G15013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68769"/>
            <a:ext cx="1728192" cy="125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85" y="951522"/>
            <a:ext cx="1228725" cy="125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bestpage.cz/gif/G1501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6713"/>
            <a:ext cx="1728192" cy="13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173139" y="220486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924214" y="2330376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461454" y="2229390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02982" y="2230223"/>
            <a:ext cx="14401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790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87</Words>
  <Application>Microsoft Office PowerPoint</Application>
  <PresentationFormat>Ekran Gösterisi (4:3)</PresentationFormat>
  <Paragraphs>87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2014-10-30T08:15:20Z</dcterms:modified>
  <cp:category>www.sorubak.com</cp:category>
</cp:coreProperties>
</file>