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3" r:id="rId3"/>
    <p:sldId id="341" r:id="rId4"/>
    <p:sldId id="366" r:id="rId5"/>
    <p:sldId id="355" r:id="rId6"/>
    <p:sldId id="365" r:id="rId7"/>
    <p:sldId id="354" r:id="rId8"/>
    <p:sldId id="364" r:id="rId9"/>
    <p:sldId id="353" r:id="rId10"/>
    <p:sldId id="363" r:id="rId11"/>
    <p:sldId id="352" r:id="rId12"/>
    <p:sldId id="362" r:id="rId13"/>
    <p:sldId id="351" r:id="rId14"/>
    <p:sldId id="361" r:id="rId15"/>
    <p:sldId id="350" r:id="rId16"/>
    <p:sldId id="360" r:id="rId17"/>
    <p:sldId id="349" r:id="rId18"/>
    <p:sldId id="359" r:id="rId19"/>
    <p:sldId id="348" r:id="rId20"/>
    <p:sldId id="358" r:id="rId21"/>
    <p:sldId id="346" r:id="rId22"/>
    <p:sldId id="357" r:id="rId23"/>
    <p:sldId id="347" r:id="rId24"/>
    <p:sldId id="356" r:id="rId25"/>
    <p:sldId id="345" r:id="rId26"/>
    <p:sldId id="344" r:id="rId27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B35ACEA8-EE0C-4EE0-98D6-D38F703C7C35}" type="datetimeFigureOut">
              <a:rPr lang="tr-TR"/>
              <a:pPr/>
              <a:t>04.03.2015</a:t>
            </a:fld>
            <a:endParaRPr lang="tr-TR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A6A6B654-3032-41C9-A08E-392761B95C77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>
                <a:hlinkClick r:id="rId3"/>
              </a:rPr>
              <a:t>www.egitimhane.com</a:t>
            </a:r>
            <a:r>
              <a:rPr lang="tr-TR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4C2D0-AF08-494C-A400-B2DE130327AD}" type="datetimeFigureOut">
              <a:rPr lang="tr-TR"/>
              <a:pPr>
                <a:defRPr/>
              </a:pPr>
              <a:t>04.03.2015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4D59C-4417-448E-BD7B-B1B5C20D866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F514E-632D-4C93-8057-54903C629BC1}" type="datetimeFigureOut">
              <a:rPr lang="tr-TR"/>
              <a:pPr>
                <a:defRPr/>
              </a:pPr>
              <a:t>04.03.2015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9476E-C932-4312-BF35-744F81A9B6B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932AB-2D8D-492A-BE26-B72AEE1D1159}" type="datetimeFigureOut">
              <a:rPr lang="tr-TR"/>
              <a:pPr>
                <a:defRPr/>
              </a:pPr>
              <a:t>04.03.2015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02303-B7D7-43DB-B26F-8189FD4AC05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4834A-F397-424E-BAF3-786379DB54F7}" type="datetimeFigureOut">
              <a:rPr lang="tr-TR"/>
              <a:pPr>
                <a:defRPr/>
              </a:pPr>
              <a:t>04.03.2015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DF656-C81B-4DD1-9A9F-BD4E611FDC0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8B532-64E9-454C-9236-5B89047270C1}" type="datetimeFigureOut">
              <a:rPr lang="tr-TR"/>
              <a:pPr>
                <a:defRPr/>
              </a:pPr>
              <a:t>04.03.2015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F1BE5-C54C-4AC9-90C9-105C50B7562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525BB-6B5A-4F3B-B149-25FB06CCE572}" type="datetimeFigureOut">
              <a:rPr lang="tr-TR"/>
              <a:pPr>
                <a:defRPr/>
              </a:pPr>
              <a:t>04.03.2015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893FD-72BC-4C18-839E-0C33CC9C5C5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0A4C2-0EC6-45DC-8042-427379D5CAB7}" type="datetimeFigureOut">
              <a:rPr lang="tr-TR"/>
              <a:pPr>
                <a:defRPr/>
              </a:pPr>
              <a:t>04.03.2015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A35C8-64CB-4B37-AB91-81CBA438F6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11E74-1A63-4184-BB97-81B3DC5B0338}" type="datetimeFigureOut">
              <a:rPr lang="tr-TR"/>
              <a:pPr>
                <a:defRPr/>
              </a:pPr>
              <a:t>04.03.2015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6E952-7C69-490C-BB10-1190EB350C7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51E59-11DD-4D0B-94E6-59827C9826E5}" type="datetimeFigureOut">
              <a:rPr lang="tr-TR"/>
              <a:pPr>
                <a:defRPr/>
              </a:pPr>
              <a:t>04.03.2015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07A0B-9F34-4749-8DE2-F780EF29332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72DE4-A9DE-4E72-A274-9F147C767C97}" type="datetimeFigureOut">
              <a:rPr lang="tr-TR"/>
              <a:pPr>
                <a:defRPr/>
              </a:pPr>
              <a:t>04.03.2015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79425-2DDC-464E-B8FA-0601CFCAB2B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9171C-25C3-4B20-8C81-4DD054888FDC}" type="datetimeFigureOut">
              <a:rPr lang="tr-TR"/>
              <a:pPr>
                <a:defRPr/>
              </a:pPr>
              <a:t>04.03.2015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01FA8-5DE7-4C4B-91E2-620E6E508F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91B764-253D-4A94-B853-9324365724F6}" type="datetimeFigureOut">
              <a:rPr lang="tr-TR"/>
              <a:pPr>
                <a:defRPr/>
              </a:pPr>
              <a:t>04.03.2015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953660-BB85-41EA-B873-0E7758083A4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fade/>
    <p:sndAc>
      <p:stSnd>
        <p:snd r:embed="rId13" name="chimes.wav"/>
      </p:stSnd>
    </p:sndAc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DERS: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MATEMATİK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3536" y="764704"/>
            <a:ext cx="9144000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TOPLAMA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 İŞLEMİ PROBLEMLERİ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3068960"/>
            <a:ext cx="91440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HAZIRLAYAN: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ÖZEL İDARE İLKOKULU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1.SINIF ÖĞRETMENİ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MALATYA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MERKEZ</a:t>
            </a:r>
          </a:p>
        </p:txBody>
      </p:sp>
    </p:spTree>
  </p:cSld>
  <p:clrMapOvr>
    <a:masterClrMapping/>
  </p:clrMapOvr>
  <p:transition spd="slow">
    <p:fad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22533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8" y="7858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PROBLEM:5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73527" y="915216"/>
            <a:ext cx="8905699" cy="470898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Benim ağırlığım 24 kg, ablam ise benden 17 kg daha ağır olduğuna göre ablam kaç kg’dır?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23557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00" y="1000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89113" y="0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ÇÖZÜM:5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63688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2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65710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4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07704" y="2275317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11429" y="2305566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7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936625" y="4005263"/>
            <a:ext cx="4140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251781" y="2812991"/>
            <a:ext cx="1294129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+</a:t>
            </a:r>
          </a:p>
        </p:txBody>
      </p:sp>
      <p:sp>
        <p:nvSpPr>
          <p:cNvPr id="4" name="Sola Bükülü Ok 3"/>
          <p:cNvSpPr/>
          <p:nvPr/>
        </p:nvSpPr>
        <p:spPr>
          <a:xfrm>
            <a:off x="4541962" y="1829213"/>
            <a:ext cx="731520" cy="1967556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02683" y="4058252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76825" y="1130300"/>
            <a:ext cx="503238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Sağa Bükülü Ok 14"/>
          <p:cNvSpPr/>
          <p:nvPr/>
        </p:nvSpPr>
        <p:spPr>
          <a:xfrm rot="5676087">
            <a:off x="3302133" y="-325998"/>
            <a:ext cx="695231" cy="2917792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98845" y="4037919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4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296813" y="4319862"/>
            <a:ext cx="4716390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Kg eder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24581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8" y="7858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PROBLEM:6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73527" y="915216"/>
            <a:ext cx="8905699" cy="41549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*</a:t>
            </a:r>
            <a:r>
              <a:rPr lang="tr-TR" sz="8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35 sayısının 19 fazlası kaçtır?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25605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00" y="1000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89113" y="0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ÇÖZÜM:6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63688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65710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5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07704" y="2275317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11429" y="2305566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9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936625" y="4005263"/>
            <a:ext cx="4140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251781" y="2812991"/>
            <a:ext cx="1294129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+</a:t>
            </a:r>
          </a:p>
        </p:txBody>
      </p:sp>
      <p:sp>
        <p:nvSpPr>
          <p:cNvPr id="4" name="Sola Bükülü Ok 3"/>
          <p:cNvSpPr/>
          <p:nvPr/>
        </p:nvSpPr>
        <p:spPr>
          <a:xfrm>
            <a:off x="4541962" y="1829213"/>
            <a:ext cx="731520" cy="1967556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02683" y="4058252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4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76825" y="1130300"/>
            <a:ext cx="503238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Sağa Bükülü Ok 14"/>
          <p:cNvSpPr/>
          <p:nvPr/>
        </p:nvSpPr>
        <p:spPr>
          <a:xfrm rot="5676087">
            <a:off x="3302133" y="-325998"/>
            <a:ext cx="695231" cy="2917792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98845" y="4037919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5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296813" y="4319862"/>
            <a:ext cx="3731572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sayısı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26629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8" y="7858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PROBLEM:7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73527" y="915216"/>
            <a:ext cx="8905699" cy="470898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Bir gölde 18 ördek ördeklerden 13 fazla kurbağa var. Gölde kaç kurbağa var?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27653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00" y="1000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89113" y="0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ÇÖZÜM:7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63688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65710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8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07704" y="2275317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11429" y="2305566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936625" y="4005263"/>
            <a:ext cx="4140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251781" y="2812991"/>
            <a:ext cx="1294129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+</a:t>
            </a:r>
          </a:p>
        </p:txBody>
      </p:sp>
      <p:sp>
        <p:nvSpPr>
          <p:cNvPr id="4" name="Sola Bükülü Ok 3"/>
          <p:cNvSpPr/>
          <p:nvPr/>
        </p:nvSpPr>
        <p:spPr>
          <a:xfrm>
            <a:off x="4541962" y="1829213"/>
            <a:ext cx="731520" cy="1967556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02683" y="4058252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76825" y="1130300"/>
            <a:ext cx="503238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Sağa Bükülü Ok 14"/>
          <p:cNvSpPr/>
          <p:nvPr/>
        </p:nvSpPr>
        <p:spPr>
          <a:xfrm rot="5676087">
            <a:off x="3302133" y="-325998"/>
            <a:ext cx="695231" cy="2917792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98845" y="4037919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296812" y="4319862"/>
            <a:ext cx="4307635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kurbağa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28677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8" y="7858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PROBLEM:8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73527" y="915216"/>
            <a:ext cx="8905699" cy="378565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Ben 9 yaşındayım. Benden 12 yıl önce doğan ablam kaç yaşındadır.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29701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00" y="1000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89113" y="0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ÇÖZÜM:8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63688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65710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2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11429" y="2305566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9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936625" y="4005263"/>
            <a:ext cx="4140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251781" y="2812991"/>
            <a:ext cx="1294129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+</a:t>
            </a:r>
          </a:p>
        </p:txBody>
      </p:sp>
      <p:sp>
        <p:nvSpPr>
          <p:cNvPr id="4" name="Sola Bükülü Ok 3"/>
          <p:cNvSpPr/>
          <p:nvPr/>
        </p:nvSpPr>
        <p:spPr>
          <a:xfrm>
            <a:off x="4541962" y="1829213"/>
            <a:ext cx="731520" cy="1967556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02683" y="4058252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76825" y="1130300"/>
            <a:ext cx="503238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Sağa Bükülü Ok 14"/>
          <p:cNvSpPr/>
          <p:nvPr/>
        </p:nvSpPr>
        <p:spPr>
          <a:xfrm rot="5676087">
            <a:off x="3302133" y="-325998"/>
            <a:ext cx="695231" cy="2917792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98845" y="4037919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2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296812" y="4319862"/>
            <a:ext cx="4595667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yaşında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30725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8" y="7858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PROBLEM:9</a:t>
            </a:r>
          </a:p>
        </p:txBody>
      </p:sp>
      <p:sp>
        <p:nvSpPr>
          <p:cNvPr id="9" name="Dikdörtgen 8"/>
          <p:cNvSpPr/>
          <p:nvPr/>
        </p:nvSpPr>
        <p:spPr>
          <a:xfrm>
            <a:off x="98376" y="915215"/>
            <a:ext cx="8905699" cy="563231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*</a:t>
            </a:r>
            <a:r>
              <a:rPr lang="tr-TR" sz="72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Annem 38, babam 43 yaşındadır. İkisinin yaşları toplamı kaçtır?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31749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00" y="1000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89113" y="0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ÇÖZÜM:9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63688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65710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8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07704" y="2275317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4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11429" y="2305566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936625" y="4005263"/>
            <a:ext cx="4140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251781" y="2812991"/>
            <a:ext cx="1294129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+</a:t>
            </a:r>
          </a:p>
        </p:txBody>
      </p:sp>
      <p:sp>
        <p:nvSpPr>
          <p:cNvPr id="4" name="Sola Bükülü Ok 3"/>
          <p:cNvSpPr/>
          <p:nvPr/>
        </p:nvSpPr>
        <p:spPr>
          <a:xfrm>
            <a:off x="4541962" y="1829213"/>
            <a:ext cx="731520" cy="1967556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02683" y="4058252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76825" y="1130300"/>
            <a:ext cx="503238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Sağa Bükülü Ok 14"/>
          <p:cNvSpPr/>
          <p:nvPr/>
        </p:nvSpPr>
        <p:spPr>
          <a:xfrm rot="5676087">
            <a:off x="3302133" y="-325998"/>
            <a:ext cx="695231" cy="2917792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98845" y="4037919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8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296812" y="4319862"/>
            <a:ext cx="4847187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Yaş eder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14341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8" y="7858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PROBLEM:1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73527" y="915216"/>
            <a:ext cx="8905699" cy="41549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*</a:t>
            </a:r>
            <a:r>
              <a:rPr lang="tr-TR" sz="8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19 sayısının 16 fazlası kaçtır?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32773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8" y="7858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PROBLEM:10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73527" y="915216"/>
            <a:ext cx="8905699" cy="563231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Evimizde geçen ay 38 yumurta, bu ay ise 29 yumurta tüketildi. İki ayda kaç yumurta tüketildi?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33797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00" y="1000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89113" y="0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ÇÖZÜM:10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63688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65710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8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07704" y="2275317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2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11429" y="2305566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9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936625" y="4005263"/>
            <a:ext cx="4140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251781" y="2812991"/>
            <a:ext cx="1294129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+</a:t>
            </a:r>
          </a:p>
        </p:txBody>
      </p:sp>
      <p:sp>
        <p:nvSpPr>
          <p:cNvPr id="4" name="Sola Bükülü Ok 3"/>
          <p:cNvSpPr/>
          <p:nvPr/>
        </p:nvSpPr>
        <p:spPr>
          <a:xfrm>
            <a:off x="4541962" y="1829213"/>
            <a:ext cx="731520" cy="1967556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02683" y="4058252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7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76825" y="1130300"/>
            <a:ext cx="503238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Sağa Bükülü Ok 14"/>
          <p:cNvSpPr/>
          <p:nvPr/>
        </p:nvSpPr>
        <p:spPr>
          <a:xfrm rot="5676087">
            <a:off x="3302133" y="-325998"/>
            <a:ext cx="695231" cy="2917792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98845" y="4037919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6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296812" y="4319862"/>
            <a:ext cx="4697999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yumurta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34821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8" y="7858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PROBLEM:11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73527" y="915216"/>
            <a:ext cx="8905699" cy="41549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*</a:t>
            </a:r>
            <a:r>
              <a:rPr lang="tr-TR" sz="8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43 sayısının 19 fazlası kaçtır?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35845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00" y="1000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89113" y="0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ÇÖZÜM:11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63688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4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65710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07704" y="2275317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11429" y="2305566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9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936625" y="4005263"/>
            <a:ext cx="4140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251781" y="2812991"/>
            <a:ext cx="1294129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+</a:t>
            </a:r>
          </a:p>
        </p:txBody>
      </p:sp>
      <p:sp>
        <p:nvSpPr>
          <p:cNvPr id="4" name="Sola Bükülü Ok 3"/>
          <p:cNvSpPr/>
          <p:nvPr/>
        </p:nvSpPr>
        <p:spPr>
          <a:xfrm>
            <a:off x="4541962" y="1829213"/>
            <a:ext cx="731520" cy="1967556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02683" y="4058252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2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76825" y="1130300"/>
            <a:ext cx="503238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Sağa Bükülü Ok 14"/>
          <p:cNvSpPr/>
          <p:nvPr/>
        </p:nvSpPr>
        <p:spPr>
          <a:xfrm rot="5676087">
            <a:off x="3302133" y="-325998"/>
            <a:ext cx="695231" cy="2917792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98845" y="4037919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6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296813" y="4319862"/>
            <a:ext cx="3731572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sayısı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36869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8" y="7858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PROBLEM:12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73527" y="915216"/>
            <a:ext cx="8905699" cy="55092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*</a:t>
            </a:r>
            <a:r>
              <a:rPr lang="tr-TR" sz="8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37 cevizin 18 fazlası kaç ceviz eder?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37893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00" y="1000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89113" y="0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ÇÖZÜM:12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63688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65710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7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07704" y="2275317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11429" y="2305566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8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936625" y="4005263"/>
            <a:ext cx="4140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251781" y="2812991"/>
            <a:ext cx="1294129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+</a:t>
            </a:r>
          </a:p>
        </p:txBody>
      </p:sp>
      <p:sp>
        <p:nvSpPr>
          <p:cNvPr id="4" name="Sola Bükülü Ok 3"/>
          <p:cNvSpPr/>
          <p:nvPr/>
        </p:nvSpPr>
        <p:spPr>
          <a:xfrm>
            <a:off x="4541962" y="1829213"/>
            <a:ext cx="731520" cy="1967556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02683" y="4058252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5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76825" y="1130300"/>
            <a:ext cx="503238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Sağa Bükülü Ok 14"/>
          <p:cNvSpPr/>
          <p:nvPr/>
        </p:nvSpPr>
        <p:spPr>
          <a:xfrm rot="5676087">
            <a:off x="3302133" y="-325998"/>
            <a:ext cx="695231" cy="2917792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98845" y="4037919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5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296813" y="4319862"/>
            <a:ext cx="3731572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ceviz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DERS:</a:t>
            </a:r>
            <a:r>
              <a:rPr lang="tr-TR" sz="5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MATEMATİK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TOPLAMA İŞLEMİ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HAZIRLAYAN: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ÖZEL İDARE İLKOKULU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1.SINIF ÖĞRETMENİ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MALATYA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MERKEZ</a:t>
            </a:r>
          </a:p>
        </p:txBody>
      </p:sp>
    </p:spTree>
  </p:cSld>
  <p:clrMapOvr>
    <a:masterClrMapping/>
  </p:clrMapOvr>
  <p:transition spd="slow">
    <p:fad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15365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00" y="1000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89113" y="0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ÇÖZÜM:1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63688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65710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9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07704" y="2275317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11429" y="2305566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6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936625" y="4005263"/>
            <a:ext cx="4140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251781" y="2812991"/>
            <a:ext cx="1294129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+</a:t>
            </a:r>
          </a:p>
        </p:txBody>
      </p:sp>
      <p:sp>
        <p:nvSpPr>
          <p:cNvPr id="4" name="Sola Bükülü Ok 3"/>
          <p:cNvSpPr/>
          <p:nvPr/>
        </p:nvSpPr>
        <p:spPr>
          <a:xfrm>
            <a:off x="4541962" y="1829213"/>
            <a:ext cx="731520" cy="1967556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02683" y="4058252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5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76825" y="1130300"/>
            <a:ext cx="503238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Sağa Bükülü Ok 14"/>
          <p:cNvSpPr/>
          <p:nvPr/>
        </p:nvSpPr>
        <p:spPr>
          <a:xfrm rot="5676087">
            <a:off x="3302133" y="-325998"/>
            <a:ext cx="695231" cy="2917792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98845" y="4037919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296813" y="4319862"/>
            <a:ext cx="3731572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sayısı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16389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8" y="7858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PROBLEM:2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73527" y="915216"/>
            <a:ext cx="8905699" cy="470898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Bir tabakta 18 fındık, diğerinde 16 fındık var. İki tabakta toplam kaç fındık var?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17413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00" y="1000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89113" y="0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ÇÖZÜM:2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63688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65710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8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07704" y="2275317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11429" y="2305566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6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936625" y="4005263"/>
            <a:ext cx="4140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251781" y="2812991"/>
            <a:ext cx="1294129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+</a:t>
            </a:r>
          </a:p>
        </p:txBody>
      </p:sp>
      <p:sp>
        <p:nvSpPr>
          <p:cNvPr id="4" name="Sola Bükülü Ok 3"/>
          <p:cNvSpPr/>
          <p:nvPr/>
        </p:nvSpPr>
        <p:spPr>
          <a:xfrm>
            <a:off x="4541962" y="1829213"/>
            <a:ext cx="731520" cy="1967556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02683" y="4058252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4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76825" y="1130300"/>
            <a:ext cx="503238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Sağa Bükülü Ok 14"/>
          <p:cNvSpPr/>
          <p:nvPr/>
        </p:nvSpPr>
        <p:spPr>
          <a:xfrm rot="5676087">
            <a:off x="3302133" y="-325998"/>
            <a:ext cx="695231" cy="2917792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98845" y="4037919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113106" y="4310324"/>
            <a:ext cx="501726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Fındık var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18437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8" y="7858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PROBLEM:3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73527" y="915216"/>
            <a:ext cx="8905699" cy="563231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Ablam 14 yaşında, babam ablamdan 38 yaş büyük olduğuna göre babam kaç yaşındadır?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19461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00" y="1000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89113" y="0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ÇÖZÜM:3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63688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65710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4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07704" y="2275317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11429" y="2305566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8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936625" y="4005263"/>
            <a:ext cx="4140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251781" y="2812991"/>
            <a:ext cx="1294129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+</a:t>
            </a:r>
          </a:p>
        </p:txBody>
      </p:sp>
      <p:sp>
        <p:nvSpPr>
          <p:cNvPr id="4" name="Sola Bükülü Ok 3"/>
          <p:cNvSpPr/>
          <p:nvPr/>
        </p:nvSpPr>
        <p:spPr>
          <a:xfrm>
            <a:off x="4541962" y="1829213"/>
            <a:ext cx="731520" cy="1967556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02683" y="4058252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2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76825" y="1130300"/>
            <a:ext cx="503238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Sağa Bükülü Ok 14"/>
          <p:cNvSpPr/>
          <p:nvPr/>
        </p:nvSpPr>
        <p:spPr>
          <a:xfrm rot="5676087">
            <a:off x="3302133" y="-325998"/>
            <a:ext cx="695231" cy="2917792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98845" y="4037919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5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296812" y="4319862"/>
            <a:ext cx="4451651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yaşında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20485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8" y="7858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PROBLEM:4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73527" y="915216"/>
            <a:ext cx="8905699" cy="563231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Kümeste 13 horoz, horozlardan 29 fazla tavuk var. Kümeste kaç hayvan var?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21509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00" y="10001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8438" y="6905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100638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49831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89113" y="0"/>
            <a:ext cx="89056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ÇÖZÜM:4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63688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1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65710" y="1013605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3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07704" y="2275317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2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11429" y="2305566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9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936625" y="4005263"/>
            <a:ext cx="4140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251781" y="2812991"/>
            <a:ext cx="1294129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+</a:t>
            </a:r>
          </a:p>
        </p:txBody>
      </p:sp>
      <p:sp>
        <p:nvSpPr>
          <p:cNvPr id="4" name="Sola Bükülü Ok 3"/>
          <p:cNvSpPr/>
          <p:nvPr/>
        </p:nvSpPr>
        <p:spPr>
          <a:xfrm>
            <a:off x="4541962" y="1829213"/>
            <a:ext cx="731520" cy="1967556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002683" y="4058252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2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076825" y="1130300"/>
            <a:ext cx="503238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Sağa Bükülü Ok 14"/>
          <p:cNvSpPr/>
          <p:nvPr/>
        </p:nvSpPr>
        <p:spPr>
          <a:xfrm rot="5676087">
            <a:off x="3302133" y="-325998"/>
            <a:ext cx="695231" cy="2917792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98845" y="4037919"/>
            <a:ext cx="1294129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4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4296812" y="4319862"/>
            <a:ext cx="4523659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  <a:cs typeface="+mn-cs"/>
              </a:rPr>
              <a:t>hayvan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326</Words>
  <Application>Microsoft Office PowerPoint</Application>
  <PresentationFormat>Ekran Gösterisi (4:3)</PresentationFormat>
  <Paragraphs>156</Paragraphs>
  <Slides>26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2015-03-04T08:46:15Z</dcterms:modified>
  <cp:category>www.sorubak.com</cp:category>
</cp:coreProperties>
</file>