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6A6C0BC-8EE9-464A-8CBF-217236496B0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9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  <p:sp>
        <p:nvSpPr>
          <p:cNvPr id="9434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9435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1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  <p:sp>
        <p:nvSpPr>
          <p:cNvPr id="222" name="Rectangle 222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43958E-161F-414D-8F8C-6B7EF5898B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1C535-6F4F-44FF-B0DA-419FA4D130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0B241-55A5-4125-9675-253CFE4178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66808-9D39-4F6C-8365-25B2D606DED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73C61-76D0-44C1-AC51-C37F5B7074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CC955-485B-4409-BC4A-E0EFA086DDA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168F51-07CC-42BA-9775-EC4150CB6C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393CE-AB12-4D57-B216-B6AABD9CDB4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5125A-7F26-4DA3-9C4C-21C6AED937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C4F06-3F31-4C60-889A-71F8B5CF2D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2E708-E0DC-4CAB-8A44-4F253A212C4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819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19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19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19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19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0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1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2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2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2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2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2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2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2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3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4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5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6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7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8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9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0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1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2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3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4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5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6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7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8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9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0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  <p:sp>
        <p:nvSpPr>
          <p:cNvPr id="8410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0FE72DAF-0407-4865-B0F6-5E176420C3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411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412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dirty="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en-GB"/>
              <a:t>Jan </a:t>
            </a:r>
            <a:r>
              <a:rPr lang="en-GB" err="1"/>
              <a:t>Blanthorn</a:t>
            </a:r>
            <a:r>
              <a:rPr lang="en-GB"/>
              <a:t>-Hazell. Click to activate each calculation.</a:t>
            </a:r>
          </a:p>
        </p:txBody>
      </p:sp>
      <p:sp>
        <p:nvSpPr>
          <p:cNvPr id="8413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8414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w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22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E791B9F4-4C29-4335-A721-2533B15C2B3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28934"/>
            <a:ext cx="7772400" cy="3000396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Tırtıllı İşlemler</a:t>
            </a:r>
            <a:endParaRPr lang="en-GB" sz="10000" dirty="0" smtClean="0">
              <a:solidFill>
                <a:srgbClr val="FF0000"/>
              </a:solidFill>
              <a:latin typeface="Hand writing Mutlu" pitchFamily="2" charset="0"/>
            </a:endParaRPr>
          </a:p>
        </p:txBody>
      </p:sp>
      <p:pic>
        <p:nvPicPr>
          <p:cNvPr id="3078" name="Picture 5" descr="MC900232408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908050"/>
            <a:ext cx="3835400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1F4F16E6-BE8F-4BE3-AADE-A49BD0875C56}" type="slidenum">
              <a:rPr lang="en-GB"/>
              <a:pPr>
                <a:defRPr/>
              </a:pPr>
              <a:t>2</a:t>
            </a:fld>
            <a:endParaRPr lang="en-GB"/>
          </a:p>
        </p:txBody>
      </p:sp>
      <p:pic>
        <p:nvPicPr>
          <p:cNvPr id="4100" name="Picture 12" descr="MC90043782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579095">
            <a:off x="1330325" y="404813"/>
            <a:ext cx="2160587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13" descr="MC90043782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236073">
            <a:off x="5903913" y="404813"/>
            <a:ext cx="2160587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4" descr="MC900232408[1]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 flipH="1">
            <a:off x="1285852" y="2571744"/>
            <a:ext cx="1714512" cy="647700"/>
          </a:xfrm>
          <a:noFill/>
        </p:spPr>
      </p:pic>
      <p:pic>
        <p:nvPicPr>
          <p:cNvPr id="4103" name="Picture 9" descr="MC900036307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643050"/>
            <a:ext cx="1724025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MC90005317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2285992"/>
            <a:ext cx="1800225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Text Box 14"/>
          <p:cNvSpPr txBox="1">
            <a:spLocks noChangeArrowheads="1"/>
          </p:cNvSpPr>
          <p:nvPr/>
        </p:nvSpPr>
        <p:spPr bwMode="auto">
          <a:xfrm>
            <a:off x="1835150" y="692150"/>
            <a:ext cx="52562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 </a:t>
            </a:r>
            <a:r>
              <a:rPr lang="en-GB" sz="4800" dirty="0">
                <a:solidFill>
                  <a:srgbClr val="FF0000"/>
                </a:solidFill>
                <a:latin typeface="Hand writing Mutlu" pitchFamily="2" charset="0"/>
              </a:rPr>
              <a:t>2   </a:t>
            </a:r>
            <a:r>
              <a:rPr lang="en-GB" sz="4800" dirty="0" smtClean="0">
                <a:solidFill>
                  <a:srgbClr val="FF0000"/>
                </a:solidFill>
                <a:latin typeface="Hand writing Mutlu" pitchFamily="2" charset="0"/>
              </a:rPr>
              <a:t>+  1 =</a:t>
            </a:r>
            <a:endParaRPr lang="en-GB" sz="4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4106" name="Text Box 15"/>
          <p:cNvSpPr txBox="1">
            <a:spLocks noChangeArrowheads="1"/>
          </p:cNvSpPr>
          <p:nvPr/>
        </p:nvSpPr>
        <p:spPr bwMode="auto">
          <a:xfrm>
            <a:off x="1692275" y="3789363"/>
            <a:ext cx="52562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 </a:t>
            </a:r>
            <a:r>
              <a:rPr lang="en-GB" sz="4800" dirty="0"/>
              <a:t>    </a:t>
            </a:r>
            <a:r>
              <a:rPr lang="en-GB" sz="4800" dirty="0" smtClean="0">
                <a:solidFill>
                  <a:srgbClr val="FF0000"/>
                </a:solidFill>
                <a:latin typeface="Hand writing Mutlu" pitchFamily="2" charset="0"/>
              </a:rPr>
              <a:t>3 -   1   =</a:t>
            </a:r>
            <a:endParaRPr lang="en-GB" sz="4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pic>
        <p:nvPicPr>
          <p:cNvPr id="4107" name="Picture 16" descr="MC90043782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236073">
            <a:off x="1079500" y="3617913"/>
            <a:ext cx="2160587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7" descr="MC900036307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4941888"/>
            <a:ext cx="1724025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8" descr="MC900232408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908175" y="5084763"/>
            <a:ext cx="172878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19" descr="MC90005317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93226" flipH="1">
            <a:off x="3548077" y="5170935"/>
            <a:ext cx="1728788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20" descr="MC90043782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236073">
            <a:off x="5722938" y="3429000"/>
            <a:ext cx="2160588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867400" y="692150"/>
            <a:ext cx="6127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4800" dirty="0">
                <a:solidFill>
                  <a:srgbClr val="FF0000"/>
                </a:solidFill>
                <a:latin typeface="Hand writing Mutlu" pitchFamily="2" charset="0"/>
              </a:rPr>
              <a:t>3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857884" y="3746500"/>
            <a:ext cx="78581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4800" dirty="0" smtClean="0">
                <a:solidFill>
                  <a:srgbClr val="FF0000"/>
                </a:solidFill>
                <a:latin typeface="Hand writing Mutlu" pitchFamily="2" charset="0"/>
              </a:rPr>
              <a:t>2</a:t>
            </a:r>
            <a:endParaRPr lang="en-GB" sz="4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pic>
        <p:nvPicPr>
          <p:cNvPr id="21" name="Picture 17" descr="MC900036307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572008"/>
            <a:ext cx="1724025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8" descr="MC900232408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000760" y="5643578"/>
            <a:ext cx="172878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2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3"/>
          <p:cNvSpPr>
            <a:spLocks noGrp="1"/>
          </p:cNvSpPr>
          <p:nvPr>
            <p:ph type="sldNum" sz="quarter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AE72726-4028-41C3-B300-F56BA7055FC4}" type="slidenum">
              <a:rPr lang="en-GB"/>
              <a:pPr>
                <a:defRPr/>
              </a:pPr>
              <a:t>3</a:t>
            </a:fld>
            <a:endParaRPr lang="en-GB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260350"/>
            <a:ext cx="4103688" cy="865188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solidFill>
                  <a:srgbClr val="FF0000"/>
                </a:solidFill>
                <a:latin typeface="Hand writing Mutlu" pitchFamily="2" charset="0"/>
              </a:rPr>
              <a:t>3   +   2   =</a:t>
            </a:r>
          </a:p>
        </p:txBody>
      </p:sp>
      <p:pic>
        <p:nvPicPr>
          <p:cNvPr id="5125" name="Picture 6" descr="MC90043782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236073">
            <a:off x="1079500" y="-171450"/>
            <a:ext cx="216058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4" descr="MC900346953[1]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 flipH="1">
            <a:off x="1258888" y="2133600"/>
            <a:ext cx="1296987" cy="617538"/>
          </a:xfrm>
          <a:noFill/>
        </p:spPr>
      </p:pic>
      <p:pic>
        <p:nvPicPr>
          <p:cNvPr id="5128" name="Picture 8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1628775"/>
            <a:ext cx="136842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1" descr="MC900437823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908050"/>
            <a:ext cx="43195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643306" y="1428736"/>
            <a:ext cx="1366838" cy="61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71868" y="2143116"/>
            <a:ext cx="1428760" cy="60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 descr="MC90043782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236073">
            <a:off x="1258888" y="2709863"/>
            <a:ext cx="2160587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3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4221163"/>
            <a:ext cx="13684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4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4786322"/>
            <a:ext cx="13684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15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5013325"/>
            <a:ext cx="136842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16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5357826"/>
            <a:ext cx="13684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2071670" y="3141663"/>
            <a:ext cx="458789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GB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nd writing Mutlu" pitchFamily="2" charset="0"/>
              </a:rPr>
              <a:t>5   -    2   =    </a:t>
            </a:r>
          </a:p>
        </p:txBody>
      </p:sp>
      <p:pic>
        <p:nvPicPr>
          <p:cNvPr id="5138" name="Picture 19" descr="MC900437823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0313" y="4292600"/>
            <a:ext cx="4103687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" name="Picture 21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052513"/>
            <a:ext cx="13684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17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463614" flipH="1" flipV="1">
            <a:off x="1942891" y="3661443"/>
            <a:ext cx="13684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23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085710">
            <a:off x="3411491" y="4406951"/>
            <a:ext cx="13684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5786446" y="257175"/>
            <a:ext cx="928693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latin typeface="Hand writing Mutlu" pitchFamily="2" charset="0"/>
              </a:rPr>
              <a:t>5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6215062" y="3195638"/>
            <a:ext cx="1143019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  <a:latin typeface="Hand writing Mutlu" pitchFamily="2" charset="0"/>
              </a:rPr>
              <a:t>3</a:t>
            </a:r>
          </a:p>
        </p:txBody>
      </p:sp>
      <p:pic>
        <p:nvPicPr>
          <p:cNvPr id="26" name="Picture 23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085710">
            <a:off x="5554632" y="4621265"/>
            <a:ext cx="13684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7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463614" flipH="1" flipV="1">
            <a:off x="6514923" y="5375956"/>
            <a:ext cx="13684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3" descr="MC9003469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085710">
            <a:off x="6911953" y="4478388"/>
            <a:ext cx="13684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3"/>
          <p:cNvSpPr>
            <a:spLocks noGrp="1"/>
          </p:cNvSpPr>
          <p:nvPr>
            <p:ph type="sldNum" sz="quarter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E31F1124-66F1-4E87-B9E2-A8F0BF1DBDE4}" type="slidenum">
              <a:rPr lang="en-GB"/>
              <a:pPr>
                <a:defRPr/>
              </a:pPr>
              <a:t>4</a:t>
            </a:fld>
            <a:endParaRPr lang="en-GB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en-GB" sz="4000" dirty="0" smtClean="0">
                <a:solidFill>
                  <a:srgbClr val="FF0000"/>
                </a:solidFill>
                <a:latin typeface="Hand writing Mutlu" pitchFamily="2" charset="0"/>
              </a:rPr>
              <a:t>4   +    3   =   </a:t>
            </a:r>
            <a:endParaRPr lang="en-GB" sz="4000" dirty="0" smtClean="0">
              <a:solidFill>
                <a:srgbClr val="FF0000"/>
              </a:solidFill>
              <a:latin typeface="Hand writing Mutlu" pitchFamily="2" charset="0"/>
            </a:endParaRPr>
          </a:p>
        </p:txBody>
      </p:sp>
      <p:pic>
        <p:nvPicPr>
          <p:cNvPr id="6149" name="Picture 4" descr="MC90043782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4413" y="4292600"/>
            <a:ext cx="43195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5" descr="MC90043782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65625"/>
            <a:ext cx="431958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6" descr="MC900437823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551571">
            <a:off x="5507038" y="-98425"/>
            <a:ext cx="2160588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7" descr="MC90043782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981075"/>
            <a:ext cx="43195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395288" y="3644900"/>
            <a:ext cx="82296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GB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nd writing Mutlu" pitchFamily="2" charset="0"/>
              </a:rPr>
              <a:t>7    -    3    =      </a:t>
            </a:r>
          </a:p>
        </p:txBody>
      </p:sp>
      <p:pic>
        <p:nvPicPr>
          <p:cNvPr id="6154" name="Picture 9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571612"/>
            <a:ext cx="93662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Picture 12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357818" y="1071546"/>
            <a:ext cx="1008062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Picture 13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2000240"/>
            <a:ext cx="93662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2" name="Picture 14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1571612"/>
            <a:ext cx="93662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16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4572008"/>
            <a:ext cx="936625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5" name="Picture 17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42976" y="5643578"/>
            <a:ext cx="936625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18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5500702"/>
            <a:ext cx="93662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4" name="Picture 19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4357694"/>
            <a:ext cx="936625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8" name="Picture 20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5214950"/>
            <a:ext cx="93662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6" name="Picture 21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643446"/>
            <a:ext cx="93662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0" name="Picture 22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5715016"/>
            <a:ext cx="93662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8" name="Picture 23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2214554"/>
            <a:ext cx="93662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9" name="Picture 24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2285992"/>
            <a:ext cx="936625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3" name="Picture 25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000232" y="1214422"/>
            <a:ext cx="1008062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4" name="Picture 26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025" y="5516563"/>
            <a:ext cx="93662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5" name="Picture 27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025" y="4581525"/>
            <a:ext cx="936625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6" name="Picture 28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867400" y="5084763"/>
            <a:ext cx="79057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2"/>
          <p:cNvSpPr txBox="1">
            <a:spLocks noChangeArrowheads="1"/>
          </p:cNvSpPr>
          <p:nvPr/>
        </p:nvSpPr>
        <p:spPr bwMode="auto">
          <a:xfrm>
            <a:off x="6357950" y="276225"/>
            <a:ext cx="107157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sz="4000" dirty="0" smtClean="0">
                <a:solidFill>
                  <a:srgbClr val="FF0000"/>
                </a:solidFill>
                <a:latin typeface="Hand writing Mutlu" pitchFamily="2" charset="0"/>
              </a:rPr>
              <a:t>7</a:t>
            </a:r>
            <a:r>
              <a:rPr lang="en-GB" sz="4000" dirty="0" smtClean="0"/>
              <a:t> </a:t>
            </a:r>
            <a:endParaRPr lang="en-GB" sz="4000" dirty="0" smtClean="0"/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6500826" y="3644900"/>
            <a:ext cx="1143008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sz="4000" dirty="0" smtClean="0">
                <a:solidFill>
                  <a:srgbClr val="FF0000"/>
                </a:solidFill>
                <a:latin typeface="Hand writing Mutlu" pitchFamily="2" charset="0"/>
              </a:rPr>
              <a:t>4</a:t>
            </a:r>
          </a:p>
        </p:txBody>
      </p:sp>
      <p:pic>
        <p:nvPicPr>
          <p:cNvPr id="33" name="Picture 19" descr="MC90034693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643446"/>
            <a:ext cx="936625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2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3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2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3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3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2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theme/theme1.xml><?xml version="1.0" encoding="utf-8"?>
<a:theme xmlns:a="http://schemas.openxmlformats.org/drawingml/2006/main" name="Digital Dots">
  <a:themeElements>
    <a:clrScheme name="Digital Dots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Digital Dots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gital Dots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gital Dots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gital Dots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90</TotalTime>
  <Words>38</Words>
  <Application>Microsoft Office PowerPoint</Application>
  <PresentationFormat>Ekran Gösterisi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Digital Dots</vt:lpstr>
      <vt:lpstr>Tırtıllı İşlemler</vt:lpstr>
      <vt:lpstr>Slayt 2</vt:lpstr>
      <vt:lpstr>3   +   2   =</vt:lpstr>
      <vt:lpstr>4   +    3   =   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2013-02-10T19:21:56Z</dcterms:created>
  <dcterms:modified xsi:type="dcterms:W3CDTF">2014-11-20T07:16:56Z</dcterms:modified>
  <cp:category>www.sorubak.com</cp:category>
</cp:coreProperties>
</file>