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341" r:id="rId3"/>
    <p:sldId id="340" r:id="rId4"/>
    <p:sldId id="339" r:id="rId5"/>
    <p:sldId id="347" r:id="rId6"/>
    <p:sldId id="346" r:id="rId7"/>
    <p:sldId id="345" r:id="rId8"/>
    <p:sldId id="344" r:id="rId9"/>
    <p:sldId id="343" r:id="rId10"/>
    <p:sldId id="348" r:id="rId11"/>
    <p:sldId id="307" r:id="rId12"/>
    <p:sldId id="311" r:id="rId13"/>
    <p:sldId id="351" r:id="rId14"/>
    <p:sldId id="352" r:id="rId15"/>
    <p:sldId id="353" r:id="rId16"/>
    <p:sldId id="354" r:id="rId17"/>
    <p:sldId id="355" r:id="rId18"/>
    <p:sldId id="356" r:id="rId19"/>
    <p:sldId id="357" r:id="rId20"/>
    <p:sldId id="358" r:id="rId21"/>
    <p:sldId id="359" r:id="rId22"/>
    <p:sldId id="360" r:id="rId23"/>
    <p:sldId id="361" r:id="rId24"/>
    <p:sldId id="362" r:id="rId25"/>
    <p:sldId id="363" r:id="rId26"/>
    <p:sldId id="364" r:id="rId27"/>
    <p:sldId id="365" r:id="rId28"/>
    <p:sldId id="366" r:id="rId2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64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17.11.2014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17.11.2014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17.11.2014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17.11.2014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7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8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9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CUMA ARAYICI TÜM DOSYALAR\HAREKETLİ RESİMLER\MESLEKLER\an386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702297" y="5088630"/>
            <a:ext cx="725407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r>
              <a:rPr lang="tr-TR" sz="88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arangoz</a:t>
            </a:r>
            <a:endParaRPr lang="tr-TR" sz="88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530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5"/>
          <p:cNvGrpSpPr>
            <a:grpSpLocks/>
          </p:cNvGrpSpPr>
          <p:nvPr/>
        </p:nvGrpSpPr>
        <p:grpSpPr bwMode="auto">
          <a:xfrm>
            <a:off x="228600" y="685800"/>
            <a:ext cx="8763000" cy="5867400"/>
            <a:chOff x="144" y="432"/>
            <a:chExt cx="5520" cy="3696"/>
          </a:xfrm>
        </p:grpSpPr>
        <p:sp>
          <p:nvSpPr>
            <p:cNvPr id="9" name="Line 6"/>
            <p:cNvSpPr>
              <a:spLocks noChangeShapeType="1"/>
            </p:cNvSpPr>
            <p:nvPr/>
          </p:nvSpPr>
          <p:spPr bwMode="auto">
            <a:xfrm>
              <a:off x="144" y="432"/>
              <a:ext cx="5520" cy="0"/>
            </a:xfrm>
            <a:prstGeom prst="line">
              <a:avLst/>
            </a:prstGeom>
            <a:noFill/>
            <a:ln w="9525">
              <a:solidFill>
                <a:srgbClr val="FF807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10" name="Line 7"/>
            <p:cNvSpPr>
              <a:spLocks noChangeShapeType="1"/>
            </p:cNvSpPr>
            <p:nvPr/>
          </p:nvSpPr>
          <p:spPr bwMode="auto">
            <a:xfrm>
              <a:off x="144" y="1536"/>
              <a:ext cx="5520" cy="0"/>
            </a:xfrm>
            <a:prstGeom prst="line">
              <a:avLst/>
            </a:prstGeom>
            <a:noFill/>
            <a:ln w="9525">
              <a:solidFill>
                <a:srgbClr val="FF807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11" name="Line 8"/>
            <p:cNvSpPr>
              <a:spLocks noChangeShapeType="1"/>
            </p:cNvSpPr>
            <p:nvPr/>
          </p:nvSpPr>
          <p:spPr bwMode="auto">
            <a:xfrm>
              <a:off x="144" y="3024"/>
              <a:ext cx="5520" cy="0"/>
            </a:xfrm>
            <a:prstGeom prst="line">
              <a:avLst/>
            </a:prstGeom>
            <a:noFill/>
            <a:ln w="9525">
              <a:solidFill>
                <a:srgbClr val="FF807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12" name="Line 9"/>
            <p:cNvSpPr>
              <a:spLocks noChangeShapeType="1"/>
            </p:cNvSpPr>
            <p:nvPr/>
          </p:nvSpPr>
          <p:spPr bwMode="auto">
            <a:xfrm>
              <a:off x="144" y="4128"/>
              <a:ext cx="5520" cy="0"/>
            </a:xfrm>
            <a:prstGeom prst="line">
              <a:avLst/>
            </a:prstGeom>
            <a:noFill/>
            <a:ln w="9525">
              <a:solidFill>
                <a:srgbClr val="FF807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827088" y="333375"/>
            <a:ext cx="7704137" cy="618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tr-TR" altLang="tr-TR" sz="40000" dirty="0">
                <a:solidFill>
                  <a:srgbClr val="FF9933"/>
                </a:solidFill>
                <a:latin typeface="Hand writing Mutlu" pitchFamily="2" charset="0"/>
                <a:cs typeface="Arial" charset="0"/>
              </a:rPr>
              <a:t>M</a:t>
            </a:r>
          </a:p>
        </p:txBody>
      </p:sp>
      <p:sp>
        <p:nvSpPr>
          <p:cNvPr id="14" name="Oval 3"/>
          <p:cNvSpPr>
            <a:spLocks noChangeArrowheads="1"/>
          </p:cNvSpPr>
          <p:nvPr/>
        </p:nvSpPr>
        <p:spPr bwMode="auto">
          <a:xfrm rot="5400000">
            <a:off x="1219200" y="3962400"/>
            <a:ext cx="360363" cy="360363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100000">
                <a:srgbClr val="FF00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/>
          <a:lstStyle/>
          <a:p>
            <a:pPr algn="ctr"/>
            <a:r>
              <a:rPr lang="tr-TR" altLang="tr-TR" b="1">
                <a:solidFill>
                  <a:schemeClr val="bg1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xmlns="" val="3120096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grpId="0" nodeType="afterEffect">
                                  <p:stCondLst>
                                    <p:cond delay="1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1.38889E-6 4.81481E-6 C 0.01129 0.05972 0.03681 0.07199 0.08177 0.0706 C 0.1257 0.08287 0.44896 -0.48704 0.46649 -0.48288 C 0.43281 -0.33588 0.35521 0.02314 0.34497 0.06689 C 0.40521 -0.01737 0.68681 -0.39862 0.73577 -0.46922 C 0.70833 -0.36852 0.60729 -0.0595 0.60122 0.02199 C 0.5849 0.07384 0.69288 0.128 0.74497 -0.02431 " pathEditMode="relative" rAng="0" ptsTypes="fffffff">
                                      <p:cBhvr>
                                        <p:cTn id="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240" y="-17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HARFLERİ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51521" y="1102634"/>
            <a:ext cx="1944216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5934" y="188640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51521" y="4115559"/>
            <a:ext cx="1944216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436096" y="1331640"/>
            <a:ext cx="1944216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554808" y="4115559"/>
            <a:ext cx="1944216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084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1922" y="260648"/>
            <a:ext cx="127285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71922" y="3116575"/>
            <a:ext cx="127285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347864" y="764703"/>
            <a:ext cx="127285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621855" y="707127"/>
            <a:ext cx="127285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540595" y="4388911"/>
            <a:ext cx="460851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em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187624" y="1844824"/>
            <a:ext cx="2352971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>
            <a:stCxn id="12" idx="3"/>
          </p:cNvCxnSpPr>
          <p:nvPr/>
        </p:nvCxnSpPr>
        <p:spPr>
          <a:xfrm flipV="1">
            <a:off x="1444773" y="2348880"/>
            <a:ext cx="3177082" cy="19680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Düz Ok Bağlayıcısı 24"/>
          <p:cNvCxnSpPr/>
          <p:nvPr/>
        </p:nvCxnSpPr>
        <p:spPr>
          <a:xfrm>
            <a:off x="4621855" y="2348880"/>
            <a:ext cx="958257" cy="28083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1922" y="260648"/>
            <a:ext cx="2599878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em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71922" y="3116575"/>
            <a:ext cx="127285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307261" y="788511"/>
            <a:ext cx="2568995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em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634387" y="718334"/>
            <a:ext cx="127285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540595" y="4388911"/>
            <a:ext cx="460851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771800" y="1869013"/>
            <a:ext cx="1656184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>
            <a:stCxn id="12" idx="3"/>
          </p:cNvCxnSpPr>
          <p:nvPr/>
        </p:nvCxnSpPr>
        <p:spPr>
          <a:xfrm flipV="1">
            <a:off x="1444773" y="2492896"/>
            <a:ext cx="5431483" cy="18240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Düz Ok Bağlayıcısı 24"/>
          <p:cNvCxnSpPr/>
          <p:nvPr/>
        </p:nvCxnSpPr>
        <p:spPr>
          <a:xfrm>
            <a:off x="5580112" y="2492896"/>
            <a:ext cx="0" cy="26642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66090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1922" y="260648"/>
            <a:ext cx="2599878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71922" y="3116575"/>
            <a:ext cx="127285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307261" y="788511"/>
            <a:ext cx="2568995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239830" y="715918"/>
            <a:ext cx="127285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540595" y="4388911"/>
            <a:ext cx="460851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339752" y="1700808"/>
            <a:ext cx="2448272" cy="45623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>
            <a:stCxn id="12" idx="3"/>
          </p:cNvCxnSpPr>
          <p:nvPr/>
        </p:nvCxnSpPr>
        <p:spPr>
          <a:xfrm flipV="1">
            <a:off x="1444773" y="2492896"/>
            <a:ext cx="5431483" cy="18240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Düz Ok Bağlayıcısı 24"/>
          <p:cNvCxnSpPr/>
          <p:nvPr/>
        </p:nvCxnSpPr>
        <p:spPr>
          <a:xfrm>
            <a:off x="5580112" y="2492896"/>
            <a:ext cx="659718" cy="25922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307219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1922" y="260648"/>
            <a:ext cx="2599878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71922" y="3116575"/>
            <a:ext cx="127285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307261" y="788511"/>
            <a:ext cx="2568995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445645" y="715918"/>
            <a:ext cx="127285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540595" y="4388911"/>
            <a:ext cx="460851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15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339752" y="1700808"/>
            <a:ext cx="2448272" cy="45623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>
            <a:stCxn id="12" idx="3"/>
          </p:cNvCxnSpPr>
          <p:nvPr/>
        </p:nvCxnSpPr>
        <p:spPr>
          <a:xfrm flipV="1">
            <a:off x="1444773" y="2492896"/>
            <a:ext cx="5431483" cy="18240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Düz Ok Bağlayıcısı 24"/>
          <p:cNvCxnSpPr/>
          <p:nvPr/>
        </p:nvCxnSpPr>
        <p:spPr>
          <a:xfrm>
            <a:off x="5580112" y="2492896"/>
            <a:ext cx="659718" cy="25922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83191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1922" y="260648"/>
            <a:ext cx="2599878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71922" y="3116575"/>
            <a:ext cx="1637506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307261" y="788511"/>
            <a:ext cx="2568995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196829" y="702493"/>
            <a:ext cx="127285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540595" y="4388911"/>
            <a:ext cx="460851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im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07704" y="1772816"/>
            <a:ext cx="3240360" cy="3842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809428" y="2420888"/>
            <a:ext cx="4634780" cy="189601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Düz Ok Bağlayıcısı 24"/>
          <p:cNvCxnSpPr/>
          <p:nvPr/>
        </p:nvCxnSpPr>
        <p:spPr>
          <a:xfrm>
            <a:off x="5580112" y="2492896"/>
            <a:ext cx="659718" cy="25922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175722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1922" y="260648"/>
            <a:ext cx="2599878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im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71922" y="3116575"/>
            <a:ext cx="1637506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307261" y="788511"/>
            <a:ext cx="2568995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im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546288" y="715918"/>
            <a:ext cx="127285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540595" y="4388911"/>
            <a:ext cx="460851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i</a:t>
            </a:r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mi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627784" y="1916246"/>
            <a:ext cx="1800200" cy="12039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71861" y="2348880"/>
            <a:ext cx="5548411" cy="216024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Düz Ok Bağlayıcısı 24"/>
          <p:cNvCxnSpPr/>
          <p:nvPr/>
        </p:nvCxnSpPr>
        <p:spPr>
          <a:xfrm>
            <a:off x="5580112" y="2492896"/>
            <a:ext cx="659718" cy="25922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048961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1922" y="260648"/>
            <a:ext cx="2599878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71922" y="3116575"/>
            <a:ext cx="1637506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307261" y="788511"/>
            <a:ext cx="2568995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216233" y="740405"/>
            <a:ext cx="127285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540595" y="4388911"/>
            <a:ext cx="460851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mi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339752" y="1844824"/>
            <a:ext cx="2376264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71861" y="2348880"/>
            <a:ext cx="5260379" cy="21602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Düz Ok Bağlayıcısı 24"/>
          <p:cNvCxnSpPr/>
          <p:nvPr/>
        </p:nvCxnSpPr>
        <p:spPr>
          <a:xfrm>
            <a:off x="5580112" y="2492896"/>
            <a:ext cx="264739" cy="25922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180024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1922" y="260648"/>
            <a:ext cx="2599878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71922" y="3116575"/>
            <a:ext cx="1637506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307261" y="788511"/>
            <a:ext cx="2568995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383846" y="726980"/>
            <a:ext cx="127285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540595" y="4388911"/>
            <a:ext cx="460851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om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79712" y="1844824"/>
            <a:ext cx="2952328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71861" y="2348880"/>
            <a:ext cx="5260379" cy="21602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Düz Ok Bağlayıcısı 24"/>
          <p:cNvCxnSpPr/>
          <p:nvPr/>
        </p:nvCxnSpPr>
        <p:spPr>
          <a:xfrm>
            <a:off x="5580112" y="2492896"/>
            <a:ext cx="264739" cy="25922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66211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D:\CUMA ARAYICI TÜM DOSYALAR\HAREKETLİ RESİMLER\MESLEKLER\meslek-hareketli-resim-0063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702297" y="5088630"/>
            <a:ext cx="725407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8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r>
              <a:rPr lang="tr-TR" sz="88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r>
              <a:rPr lang="tr-TR" sz="88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irci</a:t>
            </a:r>
            <a:endParaRPr lang="tr-TR" sz="88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192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1922" y="260648"/>
            <a:ext cx="2959918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om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71922" y="3116575"/>
            <a:ext cx="1637506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307261" y="788511"/>
            <a:ext cx="3001043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om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126796" y="715918"/>
            <a:ext cx="127285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540595" y="4388911"/>
            <a:ext cx="460851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15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mo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987824" y="1844824"/>
            <a:ext cx="1440160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71861" y="2348880"/>
            <a:ext cx="5260379" cy="21602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Düz Ok Bağlayıcısı 24"/>
          <p:cNvCxnSpPr/>
          <p:nvPr/>
        </p:nvCxnSpPr>
        <p:spPr>
          <a:xfrm>
            <a:off x="5580112" y="2492896"/>
            <a:ext cx="264739" cy="25922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171589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1922" y="260648"/>
            <a:ext cx="2959918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71922" y="3116575"/>
            <a:ext cx="1637506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307261" y="788511"/>
            <a:ext cx="3001043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969833" y="715917"/>
            <a:ext cx="127285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540595" y="4388911"/>
            <a:ext cx="460851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tam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483768" y="1844824"/>
            <a:ext cx="2448272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71861" y="2348880"/>
            <a:ext cx="5260379" cy="21602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Düz Ok Bağlayıcısı 24"/>
          <p:cNvCxnSpPr/>
          <p:nvPr/>
        </p:nvCxnSpPr>
        <p:spPr>
          <a:xfrm>
            <a:off x="5580112" y="2492896"/>
            <a:ext cx="264739" cy="25922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215001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1922" y="260648"/>
            <a:ext cx="2959918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71922" y="3116575"/>
            <a:ext cx="1637506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307261" y="788511"/>
            <a:ext cx="3001043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969833" y="715917"/>
            <a:ext cx="127285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275856" y="4388911"/>
            <a:ext cx="5230316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nam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771800" y="1916245"/>
            <a:ext cx="1800200" cy="21661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809428" y="2348880"/>
            <a:ext cx="5354860" cy="21602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Düz Ok Bağlayıcısı 24"/>
          <p:cNvCxnSpPr/>
          <p:nvPr/>
        </p:nvCxnSpPr>
        <p:spPr>
          <a:xfrm>
            <a:off x="5580112" y="2492896"/>
            <a:ext cx="264739" cy="25922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962052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1922" y="260648"/>
            <a:ext cx="2959918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71922" y="3116575"/>
            <a:ext cx="1637506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307261" y="788511"/>
            <a:ext cx="3001043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671878" y="683369"/>
            <a:ext cx="127285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275856" y="4388911"/>
            <a:ext cx="5230316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15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lim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411760" y="1883697"/>
            <a:ext cx="2592288" cy="32116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809428" y="2348880"/>
            <a:ext cx="5354860" cy="21602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Düz Ok Bağlayıcısı 24"/>
          <p:cNvCxnSpPr/>
          <p:nvPr/>
        </p:nvCxnSpPr>
        <p:spPr>
          <a:xfrm>
            <a:off x="5580112" y="2492896"/>
            <a:ext cx="864096" cy="25202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717984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1922" y="260648"/>
            <a:ext cx="3247950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71922" y="3116575"/>
            <a:ext cx="1637506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307261" y="788511"/>
            <a:ext cx="3001043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948264" y="702709"/>
            <a:ext cx="127285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275856" y="4388911"/>
            <a:ext cx="5230316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mal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3059832" y="1916245"/>
            <a:ext cx="1247429" cy="10830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809428" y="2348880"/>
            <a:ext cx="5354860" cy="21602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Düz Ok Bağlayıcısı 24"/>
          <p:cNvCxnSpPr/>
          <p:nvPr/>
        </p:nvCxnSpPr>
        <p:spPr>
          <a:xfrm>
            <a:off x="5580112" y="2492896"/>
            <a:ext cx="264739" cy="25922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323902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1922" y="260648"/>
            <a:ext cx="3247950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mi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71922" y="3116575"/>
            <a:ext cx="1637506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307261" y="788511"/>
            <a:ext cx="3001043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mi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703691" y="691714"/>
            <a:ext cx="127285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275856" y="4388911"/>
            <a:ext cx="5230316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mil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915816" y="1916245"/>
            <a:ext cx="1571042" cy="21661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331640" y="2348880"/>
            <a:ext cx="5832648" cy="21602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Düz Ok Bağlayıcısı 24"/>
          <p:cNvCxnSpPr/>
          <p:nvPr/>
        </p:nvCxnSpPr>
        <p:spPr>
          <a:xfrm>
            <a:off x="5844851" y="2492896"/>
            <a:ext cx="0" cy="25922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3229589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1922" y="260648"/>
            <a:ext cx="3247950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mi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71922" y="3116575"/>
            <a:ext cx="1637506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307261" y="788511"/>
            <a:ext cx="3001043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mi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671878" y="730287"/>
            <a:ext cx="127285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275856" y="4388911"/>
            <a:ext cx="5230316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mit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3059832" y="1916245"/>
            <a:ext cx="1512168" cy="28861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809428" y="2348880"/>
            <a:ext cx="5354860" cy="21602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Düz Ok Bağlayıcısı 24"/>
          <p:cNvCxnSpPr/>
          <p:nvPr/>
        </p:nvCxnSpPr>
        <p:spPr>
          <a:xfrm>
            <a:off x="5580112" y="2492896"/>
            <a:ext cx="264739" cy="25922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225418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1922" y="260648"/>
            <a:ext cx="3247950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mi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71922" y="3116575"/>
            <a:ext cx="1637506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307261" y="788511"/>
            <a:ext cx="3001043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mi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948264" y="730287"/>
            <a:ext cx="127285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275856" y="4388911"/>
            <a:ext cx="5230316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15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min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3059832" y="1916245"/>
            <a:ext cx="1512168" cy="28861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809428" y="2348880"/>
            <a:ext cx="5354860" cy="21602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Düz Ok Bağlayıcısı 24"/>
          <p:cNvCxnSpPr/>
          <p:nvPr/>
        </p:nvCxnSpPr>
        <p:spPr>
          <a:xfrm>
            <a:off x="5580112" y="2492896"/>
            <a:ext cx="264739" cy="25922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573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1922" y="260648"/>
            <a:ext cx="3247950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mi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71922" y="3116575"/>
            <a:ext cx="1637506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307261" y="788511"/>
            <a:ext cx="3001043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mi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164288" y="717806"/>
            <a:ext cx="127285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275856" y="4388911"/>
            <a:ext cx="5230316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mim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3059832" y="1916245"/>
            <a:ext cx="1512168" cy="28861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809428" y="2348880"/>
            <a:ext cx="5354860" cy="21602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Düz Ok Bağlayıcısı 24"/>
          <p:cNvCxnSpPr/>
          <p:nvPr/>
        </p:nvCxnSpPr>
        <p:spPr>
          <a:xfrm>
            <a:off x="5580112" y="2492896"/>
            <a:ext cx="264739" cy="25922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607608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D:\CUMA ARAYICI TÜM DOSYALAR\HAREKETLİ RESİMLER\MESLEKLER\meslek-hareketli-resim-0290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944960" y="228247"/>
            <a:ext cx="725407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r>
              <a:rPr lang="tr-TR" sz="88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anav</a:t>
            </a:r>
            <a:endParaRPr lang="tr-TR" sz="88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2347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D:\CUMA ARAYICI TÜM DOSYALAR\2014-2015 EĞ.ÖĞRT.YENİ 1.SINIF DOSYASI\HAREKETLİ HAYVAN GİFLERİ\55uy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702297" y="5088630"/>
            <a:ext cx="725407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8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r>
              <a:rPr lang="tr-TR" sz="8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ay</a:t>
            </a:r>
            <a:r>
              <a:rPr lang="tr-TR" sz="88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r>
              <a:rPr lang="tr-TR" sz="8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un</a:t>
            </a:r>
            <a:endParaRPr lang="tr-TR" sz="88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4720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egitimevi.net/hareketli-resim/okul/schule00050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702297" y="5088630"/>
            <a:ext cx="725407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8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kale</a:t>
            </a:r>
            <a:r>
              <a:rPr lang="tr-TR" sz="88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88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1398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www.egitimevi.net/hareketli-resim/tasitlar/transport_67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702297" y="5088630"/>
            <a:ext cx="725407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8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oto</a:t>
            </a:r>
            <a:r>
              <a:rPr lang="tr-TR" sz="88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r>
              <a:rPr lang="tr-TR" sz="88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obil</a:t>
            </a:r>
            <a:endParaRPr lang="tr-TR" sz="88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9371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://www.egitimevi.net/hareketli-resim/tasitlar/transp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702297" y="5088630"/>
            <a:ext cx="725407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8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ka</a:t>
            </a:r>
            <a:r>
              <a:rPr lang="tr-TR" sz="8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r>
              <a:rPr lang="tr-TR" sz="88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yon</a:t>
            </a:r>
            <a:endParaRPr lang="tr-TR" sz="88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2394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://www.egitimevi.net/hareketli-resim/tasitlar/gallion_water_md_wht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702297" y="5088630"/>
            <a:ext cx="725407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ge</a:t>
            </a:r>
            <a:r>
              <a:rPr lang="tr-TR" sz="88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r>
              <a:rPr lang="tr-TR" sz="8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endParaRPr lang="tr-TR" sz="88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7169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:\1.SINIF TÜM DOSYALAR\1.SINIF TÜRKÇE DOSYALARI\NURHAN UZ\29 HARFİN YAZIMININ GİFLERİ\M sürekli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8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29095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130</Words>
  <Application>Microsoft Office PowerPoint</Application>
  <PresentationFormat>Ekran Gösterisi (4:3)</PresentationFormat>
  <Paragraphs>117</Paragraphs>
  <Slides>28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28</vt:i4>
      </vt:variant>
    </vt:vector>
  </HeadingPairs>
  <TitlesOfParts>
    <vt:vector size="29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2013-07-01T19:15:16Z</dcterms:created>
  <dcterms:modified xsi:type="dcterms:W3CDTF">2014-11-17T17:44:44Z</dcterms:modified>
  <cp:category>www.sorubak.com</cp:category>
</cp:coreProperties>
</file>