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9" r:id="rId2"/>
    <p:sldId id="338" r:id="rId3"/>
    <p:sldId id="339" r:id="rId4"/>
    <p:sldId id="340" r:id="rId5"/>
    <p:sldId id="337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031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 o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11132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-11132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0" y="540971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8109" y="5565339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5063" y="1700808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ma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0063" y="2636912"/>
            <a:ext cx="9044170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Em</a:t>
            </a:r>
            <a:r>
              <a:rPr lang="tr-TR" sz="7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7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el</a:t>
            </a:r>
            <a:r>
              <a:rPr lang="tr-TR" sz="7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7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7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7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mi?</a:t>
            </a:r>
            <a:endParaRPr lang="tr-TR" sz="7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4168" y="3539896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63521" y="43473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Em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el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nar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50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031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mon 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11132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-11132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0" y="540971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8109" y="5565339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50945" y="2005815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 ne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et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ti?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89902" y="3068960"/>
            <a:ext cx="904417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 on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et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89902" y="420938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mel,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el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al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0945" y="5409711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lar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 mi 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nn-NO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150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031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tem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tart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11132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-11132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0" y="540971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8109" y="5565339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50945" y="2005815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Mert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 al.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89902" y="3068960"/>
            <a:ext cx="904417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m'e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 tart.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89902" y="420938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 al.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0945" y="5409711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Ner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min </a:t>
            </a:r>
            <a:r>
              <a:rPr lang="nn-NO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 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r>
              <a:rPr lang="nn-NO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tar al</a:t>
            </a:r>
            <a:r>
              <a:rPr lang="nn-NO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484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CÜMLE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031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met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 tel al Mert.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-11132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-11132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0" y="5409711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8109" y="5565339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2562" y="1960964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l'e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let.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89902" y="3068960"/>
            <a:ext cx="904417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met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 tel al.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89902" y="4209382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 tat.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50945" y="5409711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Mert o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0289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118</Words>
  <Application>Microsoft Office PowerPoint</Application>
  <PresentationFormat>Ekran Gösterisi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Slayt 1</vt:lpstr>
      <vt:lpstr>Slayt 2</vt:lpstr>
      <vt:lpstr>Slayt 3</vt:lpstr>
      <vt:lpstr>Slayt 4</vt:lpstr>
      <vt:lpstr>Slayt 5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2014-11-19T09:11:12Z</dcterms:modified>
  <cp:category>www.sorubak.com</cp:category>
</cp:coreProperties>
</file>