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1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8" r:id="rId33"/>
    <p:sldId id="287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3" r:id="rId48"/>
    <p:sldId id="304" r:id="rId49"/>
    <p:sldId id="306" r:id="rId50"/>
    <p:sldId id="305" r:id="rId51"/>
    <p:sldId id="307" r:id="rId52"/>
    <p:sldId id="302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4" r:id="rId79"/>
    <p:sldId id="333" r:id="rId80"/>
    <p:sldId id="335" r:id="rId81"/>
    <p:sldId id="336" r:id="rId82"/>
    <p:sldId id="338" r:id="rId83"/>
    <p:sldId id="339" r:id="rId84"/>
    <p:sldId id="340" r:id="rId85"/>
    <p:sldId id="341" r:id="rId86"/>
    <p:sldId id="342" r:id="rId87"/>
    <p:sldId id="337" r:id="rId8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94660"/>
  </p:normalViewPr>
  <p:slideViewPr>
    <p:cSldViewPr>
      <p:cViewPr>
        <p:scale>
          <a:sx n="66" d="100"/>
          <a:sy n="66" d="100"/>
        </p:scale>
        <p:origin x="-3114" y="-9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19.01.2014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267744" y="764704"/>
            <a:ext cx="430919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solidFill>
                  <a:srgbClr val="FF0000"/>
                </a:solidFill>
                <a:latin typeface="Hand writing Mutlu" pitchFamily="2" charset="0"/>
              </a:rPr>
              <a:t>K</a:t>
            </a:r>
            <a:endParaRPr lang="tr-TR" sz="344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96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835696" y="692696"/>
            <a:ext cx="427552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ki</a:t>
            </a:r>
          </a:p>
        </p:txBody>
      </p:sp>
    </p:spTree>
    <p:extLst>
      <p:ext uri="{BB962C8B-B14F-4D97-AF65-F5344CB8AC3E}">
        <p14:creationId xmlns:p14="http://schemas.microsoft.com/office/powerpoint/2010/main" val="302636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835696" y="620688"/>
            <a:ext cx="504176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ko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80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195736" y="692696"/>
            <a:ext cx="566373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ku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4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83568" y="420029"/>
            <a:ext cx="802976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kem</a:t>
            </a:r>
          </a:p>
        </p:txBody>
      </p:sp>
    </p:spTree>
    <p:extLst>
      <p:ext uri="{BB962C8B-B14F-4D97-AF65-F5344CB8AC3E}">
        <p14:creationId xmlns:p14="http://schemas.microsoft.com/office/powerpoint/2010/main" val="65229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-9532" y="476672"/>
            <a:ext cx="901721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kam</a:t>
            </a:r>
          </a:p>
        </p:txBody>
      </p:sp>
    </p:spTree>
    <p:extLst>
      <p:ext uri="{BB962C8B-B14F-4D97-AF65-F5344CB8AC3E}">
        <p14:creationId xmlns:p14="http://schemas.microsoft.com/office/powerpoint/2010/main" val="148408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43608" y="692696"/>
            <a:ext cx="792877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kim</a:t>
            </a:r>
          </a:p>
        </p:txBody>
      </p:sp>
    </p:spTree>
    <p:extLst>
      <p:ext uri="{BB962C8B-B14F-4D97-AF65-F5344CB8AC3E}">
        <p14:creationId xmlns:p14="http://schemas.microsoft.com/office/powerpoint/2010/main" val="421075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39552" y="692696"/>
            <a:ext cx="8148384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0000" dirty="0" smtClean="0">
                <a:latin typeface="Hand writing Mutlu" pitchFamily="2" charset="0"/>
              </a:rPr>
              <a:t>kum</a:t>
            </a:r>
          </a:p>
        </p:txBody>
      </p:sp>
    </p:spTree>
    <p:extLst>
      <p:ext uri="{BB962C8B-B14F-4D97-AF65-F5344CB8AC3E}">
        <p14:creationId xmlns:p14="http://schemas.microsoft.com/office/powerpoint/2010/main" val="419498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99592" y="281599"/>
            <a:ext cx="683392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ker</a:t>
            </a:r>
          </a:p>
        </p:txBody>
      </p:sp>
    </p:spTree>
    <p:extLst>
      <p:ext uri="{BB962C8B-B14F-4D97-AF65-F5344CB8AC3E}">
        <p14:creationId xmlns:p14="http://schemas.microsoft.com/office/powerpoint/2010/main" val="406080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71600" y="908720"/>
            <a:ext cx="782137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kar</a:t>
            </a:r>
          </a:p>
        </p:txBody>
      </p:sp>
    </p:spTree>
    <p:extLst>
      <p:ext uri="{BB962C8B-B14F-4D97-AF65-F5344CB8AC3E}">
        <p14:creationId xmlns:p14="http://schemas.microsoft.com/office/powerpoint/2010/main" val="252062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403648" y="980728"/>
            <a:ext cx="673293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kir</a:t>
            </a:r>
          </a:p>
        </p:txBody>
      </p:sp>
    </p:spTree>
    <p:extLst>
      <p:ext uri="{BB962C8B-B14F-4D97-AF65-F5344CB8AC3E}">
        <p14:creationId xmlns:p14="http://schemas.microsoft.com/office/powerpoint/2010/main" val="55194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203848" y="602184"/>
            <a:ext cx="255871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32285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43608" y="620688"/>
            <a:ext cx="749916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kor</a:t>
            </a:r>
          </a:p>
        </p:txBody>
      </p:sp>
    </p:spTree>
    <p:extLst>
      <p:ext uri="{BB962C8B-B14F-4D97-AF65-F5344CB8AC3E}">
        <p14:creationId xmlns:p14="http://schemas.microsoft.com/office/powerpoint/2010/main" val="25793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99592" y="476672"/>
            <a:ext cx="812113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kur</a:t>
            </a:r>
          </a:p>
        </p:txBody>
      </p:sp>
    </p:spTree>
    <p:extLst>
      <p:ext uri="{BB962C8B-B14F-4D97-AF65-F5344CB8AC3E}">
        <p14:creationId xmlns:p14="http://schemas.microsoft.com/office/powerpoint/2010/main" val="128458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99592" y="980728"/>
            <a:ext cx="594265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ket</a:t>
            </a:r>
          </a:p>
        </p:txBody>
      </p:sp>
    </p:spTree>
    <p:extLst>
      <p:ext uri="{BB962C8B-B14F-4D97-AF65-F5344CB8AC3E}">
        <p14:creationId xmlns:p14="http://schemas.microsoft.com/office/powerpoint/2010/main" val="363677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755576" y="404664"/>
            <a:ext cx="693010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kat</a:t>
            </a:r>
          </a:p>
        </p:txBody>
      </p:sp>
    </p:spTree>
    <p:extLst>
      <p:ext uri="{BB962C8B-B14F-4D97-AF65-F5344CB8AC3E}">
        <p14:creationId xmlns:p14="http://schemas.microsoft.com/office/powerpoint/2010/main" val="29638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15616" y="260648"/>
            <a:ext cx="584166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kit</a:t>
            </a:r>
          </a:p>
        </p:txBody>
      </p:sp>
    </p:spTree>
    <p:extLst>
      <p:ext uri="{BB962C8B-B14F-4D97-AF65-F5344CB8AC3E}">
        <p14:creationId xmlns:p14="http://schemas.microsoft.com/office/powerpoint/2010/main" val="180374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43608" y="476672"/>
            <a:ext cx="660789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kot</a:t>
            </a:r>
          </a:p>
        </p:txBody>
      </p:sp>
    </p:spTree>
    <p:extLst>
      <p:ext uri="{BB962C8B-B14F-4D97-AF65-F5344CB8AC3E}">
        <p14:creationId xmlns:p14="http://schemas.microsoft.com/office/powerpoint/2010/main" val="124851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27584" y="404664"/>
            <a:ext cx="722986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kut</a:t>
            </a:r>
          </a:p>
        </p:txBody>
      </p:sp>
    </p:spTree>
    <p:extLst>
      <p:ext uri="{BB962C8B-B14F-4D97-AF65-F5344CB8AC3E}">
        <p14:creationId xmlns:p14="http://schemas.microsoft.com/office/powerpoint/2010/main" val="281804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1115616" y="476672"/>
            <a:ext cx="584487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kel</a:t>
            </a:r>
          </a:p>
        </p:txBody>
      </p:sp>
    </p:spTree>
    <p:extLst>
      <p:ext uri="{BB962C8B-B14F-4D97-AF65-F5344CB8AC3E}">
        <p14:creationId xmlns:p14="http://schemas.microsoft.com/office/powerpoint/2010/main" val="208065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476672"/>
            <a:ext cx="683232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kal</a:t>
            </a:r>
          </a:p>
        </p:txBody>
      </p:sp>
    </p:spTree>
    <p:extLst>
      <p:ext uri="{BB962C8B-B14F-4D97-AF65-F5344CB8AC3E}">
        <p14:creationId xmlns:p14="http://schemas.microsoft.com/office/powerpoint/2010/main" val="396949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87624" y="548680"/>
            <a:ext cx="574388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kil</a:t>
            </a:r>
          </a:p>
        </p:txBody>
      </p:sp>
    </p:spTree>
    <p:extLst>
      <p:ext uri="{BB962C8B-B14F-4D97-AF65-F5344CB8AC3E}">
        <p14:creationId xmlns:p14="http://schemas.microsoft.com/office/powerpoint/2010/main" val="206502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267744" y="620688"/>
            <a:ext cx="437651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ek</a:t>
            </a:r>
          </a:p>
        </p:txBody>
      </p:sp>
    </p:spTree>
    <p:extLst>
      <p:ext uri="{BB962C8B-B14F-4D97-AF65-F5344CB8AC3E}">
        <p14:creationId xmlns:p14="http://schemas.microsoft.com/office/powerpoint/2010/main" val="2856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43608" y="764704"/>
            <a:ext cx="651011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kol</a:t>
            </a:r>
          </a:p>
        </p:txBody>
      </p:sp>
    </p:spTree>
    <p:extLst>
      <p:ext uri="{BB962C8B-B14F-4D97-AF65-F5344CB8AC3E}">
        <p14:creationId xmlns:p14="http://schemas.microsoft.com/office/powerpoint/2010/main" val="240133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71600" y="476672"/>
            <a:ext cx="7132081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kul</a:t>
            </a:r>
          </a:p>
        </p:txBody>
      </p:sp>
    </p:spTree>
    <p:extLst>
      <p:ext uri="{BB962C8B-B14F-4D97-AF65-F5344CB8AC3E}">
        <p14:creationId xmlns:p14="http://schemas.microsoft.com/office/powerpoint/2010/main" val="368057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99592" y="836712"/>
            <a:ext cx="584487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lek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34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71600" y="404664"/>
            <a:ext cx="683232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lak</a:t>
            </a:r>
          </a:p>
        </p:txBody>
      </p:sp>
    </p:spTree>
    <p:extLst>
      <p:ext uri="{BB962C8B-B14F-4D97-AF65-F5344CB8AC3E}">
        <p14:creationId xmlns:p14="http://schemas.microsoft.com/office/powerpoint/2010/main" val="155602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467544" y="332656"/>
            <a:ext cx="651011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lok</a:t>
            </a:r>
          </a:p>
        </p:txBody>
      </p:sp>
    </p:spTree>
    <p:extLst>
      <p:ext uri="{BB962C8B-B14F-4D97-AF65-F5344CB8AC3E}">
        <p14:creationId xmlns:p14="http://schemas.microsoft.com/office/powerpoint/2010/main" val="348694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475656" y="620688"/>
            <a:ext cx="574388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lik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21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755576" y="620688"/>
            <a:ext cx="7132081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luk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1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80574" y="404664"/>
            <a:ext cx="806342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nak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60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619672" y="260648"/>
            <a:ext cx="707597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nek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86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475656" y="836712"/>
            <a:ext cx="697498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nik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79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907704" y="476672"/>
            <a:ext cx="536396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ak</a:t>
            </a:r>
          </a:p>
        </p:txBody>
      </p:sp>
    </p:spTree>
    <p:extLst>
      <p:ext uri="{BB962C8B-B14F-4D97-AF65-F5344CB8AC3E}">
        <p14:creationId xmlns:p14="http://schemas.microsoft.com/office/powerpoint/2010/main" val="2840872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71600" y="476672"/>
            <a:ext cx="774122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nok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28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467544" y="275158"/>
            <a:ext cx="8363187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nuk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85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691680" y="476672"/>
            <a:ext cx="594265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tek</a:t>
            </a:r>
          </a:p>
        </p:txBody>
      </p:sp>
    </p:spTree>
    <p:extLst>
      <p:ext uri="{BB962C8B-B14F-4D97-AF65-F5344CB8AC3E}">
        <p14:creationId xmlns:p14="http://schemas.microsoft.com/office/powerpoint/2010/main" val="166591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691680" y="620688"/>
            <a:ext cx="693010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tak</a:t>
            </a:r>
          </a:p>
        </p:txBody>
      </p:sp>
    </p:spTree>
    <p:extLst>
      <p:ext uri="{BB962C8B-B14F-4D97-AF65-F5344CB8AC3E}">
        <p14:creationId xmlns:p14="http://schemas.microsoft.com/office/powerpoint/2010/main" val="331459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547664" y="404664"/>
            <a:ext cx="584166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tik</a:t>
            </a:r>
          </a:p>
        </p:txBody>
      </p:sp>
    </p:spTree>
    <p:extLst>
      <p:ext uri="{BB962C8B-B14F-4D97-AF65-F5344CB8AC3E}">
        <p14:creationId xmlns:p14="http://schemas.microsoft.com/office/powerpoint/2010/main" val="425513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619672" y="764704"/>
            <a:ext cx="660789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tok</a:t>
            </a:r>
          </a:p>
        </p:txBody>
      </p:sp>
    </p:spTree>
    <p:extLst>
      <p:ext uri="{BB962C8B-B14F-4D97-AF65-F5344CB8AC3E}">
        <p14:creationId xmlns:p14="http://schemas.microsoft.com/office/powerpoint/2010/main" val="330474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99592" y="404664"/>
            <a:ext cx="722986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tuk</a:t>
            </a:r>
          </a:p>
        </p:txBody>
      </p:sp>
    </p:spTree>
    <p:extLst>
      <p:ext uri="{BB962C8B-B14F-4D97-AF65-F5344CB8AC3E}">
        <p14:creationId xmlns:p14="http://schemas.microsoft.com/office/powerpoint/2010/main" val="74839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23528" y="476672"/>
            <a:ext cx="602600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solidFill>
                  <a:prstClr val="black"/>
                </a:solidFill>
                <a:latin typeface="Hand writing Mutlu" pitchFamily="2" charset="0"/>
              </a:rPr>
              <a:t>ter</a:t>
            </a:r>
            <a:endParaRPr lang="tr-TR" sz="34400" dirty="0" smtClean="0">
              <a:solidFill>
                <a:prstClr val="black"/>
              </a:solidFill>
              <a:latin typeface="Hand writing Mutlu" pitchFamily="2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6189750" y="419174"/>
            <a:ext cx="255871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solidFill>
                  <a:srgbClr val="C00000"/>
                </a:solidFill>
                <a:latin typeface="Hand writing Mutlu" pitchFamily="2" charset="0"/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375156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7504" y="409547"/>
            <a:ext cx="6537367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0" dirty="0" smtClean="0">
                <a:solidFill>
                  <a:prstClr val="black"/>
                </a:solidFill>
                <a:latin typeface="Hand writing Mutlu" pitchFamily="2" charset="0"/>
              </a:rPr>
              <a:t>tar</a:t>
            </a:r>
            <a:endParaRPr lang="tr-TR" sz="32000" dirty="0" smtClean="0">
              <a:solidFill>
                <a:prstClr val="black"/>
              </a:solidFill>
              <a:latin typeface="Hand writing Mutlu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500479" y="356458"/>
            <a:ext cx="2392001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0" dirty="0" smtClean="0">
                <a:solidFill>
                  <a:srgbClr val="C00000"/>
                </a:solidFill>
                <a:latin typeface="Hand writing Mutlu" pitchFamily="2" charset="0"/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23596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5496" y="404664"/>
            <a:ext cx="669125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solidFill>
                  <a:prstClr val="black"/>
                </a:solidFill>
                <a:latin typeface="Hand writing Mutlu" pitchFamily="2" charset="0"/>
              </a:rPr>
              <a:t>tor</a:t>
            </a:r>
            <a:endParaRPr lang="tr-TR" sz="34400" dirty="0" smtClean="0">
              <a:solidFill>
                <a:prstClr val="black"/>
              </a:solidFill>
              <a:latin typeface="Hand writing Mutlu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578644" y="404664"/>
            <a:ext cx="2529860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000" dirty="0" smtClean="0">
                <a:solidFill>
                  <a:srgbClr val="C00000"/>
                </a:solidFill>
                <a:latin typeface="Hand writing Mutlu" pitchFamily="2" charset="0"/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321278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63688" y="764704"/>
            <a:ext cx="427552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ik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35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83568" y="404664"/>
            <a:ext cx="592502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solidFill>
                  <a:prstClr val="black"/>
                </a:solidFill>
                <a:latin typeface="Hand writing Mutlu" pitchFamily="2" charset="0"/>
              </a:rPr>
              <a:t>tir</a:t>
            </a:r>
            <a:endParaRPr lang="tr-TR" sz="34400" dirty="0" smtClean="0">
              <a:solidFill>
                <a:prstClr val="black"/>
              </a:solidFill>
              <a:latin typeface="Hand writing Mutlu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428471" y="404664"/>
            <a:ext cx="2529860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000" dirty="0" smtClean="0">
                <a:solidFill>
                  <a:srgbClr val="C00000"/>
                </a:solidFill>
                <a:latin typeface="Hand writing Mutlu" pitchFamily="2" charset="0"/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56058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7504" y="404664"/>
            <a:ext cx="6402715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0000" dirty="0" smtClean="0">
                <a:solidFill>
                  <a:prstClr val="black"/>
                </a:solidFill>
                <a:latin typeface="Hand writing Mutlu" pitchFamily="2" charset="0"/>
              </a:rPr>
              <a:t>tur</a:t>
            </a:r>
            <a:endParaRPr lang="tr-TR" sz="30000" dirty="0" smtClean="0">
              <a:solidFill>
                <a:prstClr val="black"/>
              </a:solidFill>
              <a:latin typeface="Hand writing Mutlu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372200" y="376203"/>
            <a:ext cx="225414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0000" dirty="0" smtClean="0">
                <a:solidFill>
                  <a:srgbClr val="C00000"/>
                </a:solidFill>
                <a:latin typeface="Hand writing Mutlu" pitchFamily="2" charset="0"/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159039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755576" y="908720"/>
            <a:ext cx="2002471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e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627784" y="851222"/>
            <a:ext cx="584487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solidFill>
                  <a:srgbClr val="C00000"/>
                </a:solidFill>
                <a:latin typeface="Hand writing Mutlu" pitchFamily="2" charset="0"/>
              </a:rPr>
              <a:t>lek</a:t>
            </a:r>
            <a:endParaRPr lang="tr-TR" sz="34400" dirty="0" smtClean="0">
              <a:solidFill>
                <a:srgbClr val="C0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32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07504" y="936297"/>
            <a:ext cx="450475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700" dirty="0" err="1" smtClean="0">
                <a:latin typeface="Hand writing Mutlu" pitchFamily="2" charset="0"/>
              </a:rPr>
              <a:t>ka</a:t>
            </a:r>
            <a:endParaRPr lang="tr-TR" sz="28700" dirty="0" smtClean="0">
              <a:latin typeface="Hand writing Mutlu" pitchFamily="2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4389197" y="916841"/>
            <a:ext cx="457529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700" dirty="0" err="1" smtClean="0">
                <a:solidFill>
                  <a:srgbClr val="C00000"/>
                </a:solidFill>
                <a:latin typeface="Hand writing Mutlu" pitchFamily="2" charset="0"/>
              </a:rPr>
              <a:t>ra</a:t>
            </a:r>
            <a:endParaRPr lang="tr-TR" sz="28700" dirty="0" smtClean="0">
              <a:solidFill>
                <a:srgbClr val="C0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80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71600" y="1139254"/>
            <a:ext cx="190148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i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699792" y="1124744"/>
            <a:ext cx="427552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solidFill>
                  <a:srgbClr val="C00000"/>
                </a:solidFill>
                <a:latin typeface="Hand writing Mutlu" pitchFamily="2" charset="0"/>
              </a:rPr>
              <a:t>ki</a:t>
            </a:r>
          </a:p>
        </p:txBody>
      </p:sp>
    </p:spTree>
    <p:extLst>
      <p:ext uri="{BB962C8B-B14F-4D97-AF65-F5344CB8AC3E}">
        <p14:creationId xmlns:p14="http://schemas.microsoft.com/office/powerpoint/2010/main" val="243222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117170" y="548680"/>
            <a:ext cx="902683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til</a:t>
            </a:r>
            <a:r>
              <a:rPr lang="tr-TR" sz="34400" dirty="0" smtClean="0">
                <a:solidFill>
                  <a:srgbClr val="C00000"/>
                </a:solidFill>
                <a:latin typeface="Hand writing Mutlu" pitchFamily="2" charset="0"/>
              </a:rPr>
              <a:t>ki</a:t>
            </a:r>
          </a:p>
        </p:txBody>
      </p:sp>
    </p:spTree>
    <p:extLst>
      <p:ext uri="{BB962C8B-B14F-4D97-AF65-F5344CB8AC3E}">
        <p14:creationId xmlns:p14="http://schemas.microsoft.com/office/powerpoint/2010/main" val="285343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539552" y="836712"/>
            <a:ext cx="8148384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0000" dirty="0" smtClean="0">
                <a:latin typeface="Hand writing Mutlu" pitchFamily="2" charset="0"/>
              </a:rPr>
              <a:t>kum</a:t>
            </a:r>
          </a:p>
        </p:txBody>
      </p:sp>
    </p:spTree>
    <p:extLst>
      <p:ext uri="{BB962C8B-B14F-4D97-AF65-F5344CB8AC3E}">
        <p14:creationId xmlns:p14="http://schemas.microsoft.com/office/powerpoint/2010/main" val="387749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19022" y="908720"/>
            <a:ext cx="9038052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0000" dirty="0" smtClean="0">
                <a:latin typeface="Hand writing Mutlu" pitchFamily="2" charset="0"/>
              </a:rPr>
              <a:t>ku</a:t>
            </a:r>
            <a:r>
              <a:rPr lang="tr-TR" sz="30000" dirty="0" smtClean="0">
                <a:solidFill>
                  <a:srgbClr val="C00000"/>
                </a:solidFill>
                <a:latin typeface="Hand writing Mutlu" pitchFamily="2" charset="0"/>
              </a:rPr>
              <a:t>tu</a:t>
            </a:r>
          </a:p>
        </p:txBody>
      </p:sp>
    </p:spTree>
    <p:extLst>
      <p:ext uri="{BB962C8B-B14F-4D97-AF65-F5344CB8AC3E}">
        <p14:creationId xmlns:p14="http://schemas.microsoft.com/office/powerpoint/2010/main" val="94881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51520" y="548680"/>
            <a:ext cx="917270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0" dirty="0" smtClean="0">
                <a:latin typeface="Hand writing Mutlu" pitchFamily="2" charset="0"/>
              </a:rPr>
              <a:t>ku</a:t>
            </a:r>
            <a:r>
              <a:rPr lang="tr-TR" sz="28000" dirty="0" smtClean="0">
                <a:solidFill>
                  <a:srgbClr val="C00000"/>
                </a:solidFill>
                <a:latin typeface="Hand writing Mutlu" pitchFamily="2" charset="0"/>
              </a:rPr>
              <a:t>ru</a:t>
            </a:r>
          </a:p>
        </p:txBody>
      </p:sp>
    </p:spTree>
    <p:extLst>
      <p:ext uri="{BB962C8B-B14F-4D97-AF65-F5344CB8AC3E}">
        <p14:creationId xmlns:p14="http://schemas.microsoft.com/office/powerpoint/2010/main" val="193643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5496" y="980728"/>
            <a:ext cx="907812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0" dirty="0" smtClean="0">
                <a:latin typeface="Hand writing Mutlu" pitchFamily="2" charset="0"/>
              </a:rPr>
              <a:t>ki</a:t>
            </a:r>
            <a:r>
              <a:rPr lang="tr-TR" sz="28000" dirty="0" smtClean="0">
                <a:solidFill>
                  <a:srgbClr val="C00000"/>
                </a:solidFill>
                <a:latin typeface="Hand writing Mutlu" pitchFamily="2" charset="0"/>
              </a:rPr>
              <a:t>lim</a:t>
            </a:r>
          </a:p>
        </p:txBody>
      </p:sp>
    </p:spTree>
    <p:extLst>
      <p:ext uri="{BB962C8B-B14F-4D97-AF65-F5344CB8AC3E}">
        <p14:creationId xmlns:p14="http://schemas.microsoft.com/office/powerpoint/2010/main" val="205967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547664" y="836712"/>
            <a:ext cx="504176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ok</a:t>
            </a:r>
          </a:p>
        </p:txBody>
      </p:sp>
    </p:spTree>
    <p:extLst>
      <p:ext uri="{BB962C8B-B14F-4D97-AF65-F5344CB8AC3E}">
        <p14:creationId xmlns:p14="http://schemas.microsoft.com/office/powerpoint/2010/main" val="306851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-217445" y="1988840"/>
            <a:ext cx="9744975" cy="367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3300" dirty="0" smtClean="0">
                <a:latin typeface="Hand writing Mutlu" pitchFamily="2" charset="0"/>
              </a:rPr>
              <a:t>Kim ?</a:t>
            </a:r>
          </a:p>
        </p:txBody>
      </p:sp>
    </p:spTree>
    <p:extLst>
      <p:ext uri="{BB962C8B-B14F-4D97-AF65-F5344CB8AC3E}">
        <p14:creationId xmlns:p14="http://schemas.microsoft.com/office/powerpoint/2010/main" val="100094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-27100" y="1556792"/>
            <a:ext cx="9171100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3000" dirty="0" smtClean="0">
                <a:latin typeface="Hand writing Mutlu" pitchFamily="2" charset="0"/>
              </a:rPr>
              <a:t>kur</a:t>
            </a:r>
            <a:r>
              <a:rPr lang="tr-TR" sz="23000" dirty="0" smtClean="0">
                <a:solidFill>
                  <a:srgbClr val="C00000"/>
                </a:solidFill>
                <a:latin typeface="Hand writing Mutlu" pitchFamily="2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218303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83568" y="1124744"/>
            <a:ext cx="6665607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0" dirty="0" smtClean="0">
                <a:latin typeface="Hand writing Mutlu" pitchFamily="2" charset="0"/>
              </a:rPr>
              <a:t>o</a:t>
            </a:r>
            <a:r>
              <a:rPr lang="tr-TR" sz="28000" dirty="0" smtClean="0">
                <a:solidFill>
                  <a:srgbClr val="C00000"/>
                </a:solidFill>
                <a:latin typeface="Hand writing Mutlu" pitchFamily="2" charset="0"/>
              </a:rPr>
              <a:t>ku</a:t>
            </a:r>
            <a:endParaRPr lang="tr-TR" sz="28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4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95536" y="836712"/>
            <a:ext cx="7861447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0" dirty="0" smtClean="0">
                <a:latin typeface="Hand writing Mutlu" pitchFamily="2" charset="0"/>
              </a:rPr>
              <a:t>o</a:t>
            </a:r>
            <a:r>
              <a:rPr lang="tr-TR" sz="28000" dirty="0" smtClean="0">
                <a:solidFill>
                  <a:srgbClr val="C00000"/>
                </a:solidFill>
                <a:latin typeface="Hand writing Mutlu" pitchFamily="2" charset="0"/>
              </a:rPr>
              <a:t>kul</a:t>
            </a:r>
            <a:endParaRPr lang="tr-TR" sz="28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79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-17197" y="1577692"/>
            <a:ext cx="8997976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5000" dirty="0" smtClean="0">
                <a:latin typeface="Hand writing Mutlu" pitchFamily="2" charset="0"/>
              </a:rPr>
              <a:t>ku</a:t>
            </a:r>
            <a:r>
              <a:rPr lang="tr-TR" sz="25000" dirty="0" smtClean="0">
                <a:solidFill>
                  <a:srgbClr val="C00000"/>
                </a:solidFill>
                <a:latin typeface="Hand writing Mutlu" pitchFamily="2" charset="0"/>
              </a:rPr>
              <a:t>lak</a:t>
            </a:r>
            <a:endParaRPr lang="tr-TR" sz="25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18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908720"/>
            <a:ext cx="8590813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3600" dirty="0" smtClean="0">
                <a:latin typeface="Hand writing Mutlu" pitchFamily="2" charset="0"/>
              </a:rPr>
              <a:t>i</a:t>
            </a:r>
            <a:r>
              <a:rPr lang="tr-TR" sz="33600" dirty="0" smtClean="0">
                <a:solidFill>
                  <a:srgbClr val="C00000"/>
                </a:solidFill>
                <a:latin typeface="Hand writing Mutlu" pitchFamily="2" charset="0"/>
              </a:rPr>
              <a:t>nek</a:t>
            </a:r>
            <a:endParaRPr lang="tr-TR" sz="336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63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71600" y="836712"/>
            <a:ext cx="7580921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3600" dirty="0" smtClean="0">
                <a:latin typeface="Hand writing Mutlu" pitchFamily="2" charset="0"/>
              </a:rPr>
              <a:t>e</a:t>
            </a:r>
            <a:r>
              <a:rPr lang="tr-TR" sz="33600" dirty="0" smtClean="0">
                <a:solidFill>
                  <a:srgbClr val="C00000"/>
                </a:solidFill>
                <a:latin typeface="Hand writing Mutlu" pitchFamily="2" charset="0"/>
              </a:rPr>
              <a:t>tek</a:t>
            </a:r>
            <a:endParaRPr lang="tr-TR" sz="336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16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71600" y="908720"/>
            <a:ext cx="7696338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0" dirty="0" smtClean="0">
                <a:latin typeface="Hand writing Mutlu" pitchFamily="2" charset="0"/>
              </a:rPr>
              <a:t>to</a:t>
            </a:r>
            <a:r>
              <a:rPr lang="tr-TR" sz="28000" dirty="0" smtClean="0">
                <a:solidFill>
                  <a:srgbClr val="C00000"/>
                </a:solidFill>
                <a:latin typeface="Hand writing Mutlu" pitchFamily="2" charset="0"/>
              </a:rPr>
              <a:t>ka</a:t>
            </a:r>
            <a:endParaRPr lang="tr-TR" sz="28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82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49230" y="1124744"/>
            <a:ext cx="8994770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5000" dirty="0" smtClean="0">
                <a:latin typeface="Hand writing Mutlu" pitchFamily="2" charset="0"/>
              </a:rPr>
              <a:t>kek</a:t>
            </a:r>
            <a:r>
              <a:rPr lang="tr-TR" sz="25000" dirty="0" smtClean="0">
                <a:solidFill>
                  <a:srgbClr val="C00000"/>
                </a:solidFill>
                <a:latin typeface="Hand writing Mutlu" pitchFamily="2" charset="0"/>
              </a:rPr>
              <a:t>lik</a:t>
            </a:r>
            <a:endParaRPr lang="tr-TR" sz="25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19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27584" y="836712"/>
            <a:ext cx="7486345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3600" dirty="0" smtClean="0">
                <a:latin typeface="Hand writing Mutlu" pitchFamily="2" charset="0"/>
              </a:rPr>
              <a:t>le</a:t>
            </a:r>
            <a:r>
              <a:rPr lang="tr-TR" sz="33600" dirty="0" smtClean="0">
                <a:solidFill>
                  <a:srgbClr val="C00000"/>
                </a:solidFill>
                <a:latin typeface="Hand writing Mutlu" pitchFamily="2" charset="0"/>
              </a:rPr>
              <a:t>ke</a:t>
            </a:r>
            <a:endParaRPr lang="tr-TR" sz="336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24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195736" y="476672"/>
            <a:ext cx="566373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uk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86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24319" y="1351796"/>
            <a:ext cx="9344225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5000" dirty="0" smtClean="0">
                <a:latin typeface="Hand writing Mutlu" pitchFamily="2" charset="0"/>
              </a:rPr>
              <a:t>ka</a:t>
            </a:r>
            <a:r>
              <a:rPr lang="tr-TR" sz="25000" dirty="0" smtClean="0">
                <a:solidFill>
                  <a:srgbClr val="C00000"/>
                </a:solidFill>
                <a:latin typeface="Hand writing Mutlu" pitchFamily="2" charset="0"/>
              </a:rPr>
              <a:t>lem</a:t>
            </a:r>
            <a:endParaRPr lang="tr-TR" sz="25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55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5496" y="1865724"/>
            <a:ext cx="8930650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5000" dirty="0" smtClean="0">
                <a:latin typeface="Hand writing Mutlu" pitchFamily="2" charset="0"/>
              </a:rPr>
              <a:t>ek</a:t>
            </a:r>
            <a:r>
              <a:rPr lang="tr-TR" sz="25000" dirty="0" smtClean="0">
                <a:solidFill>
                  <a:srgbClr val="C00000"/>
                </a:solidFill>
                <a:latin typeface="Hand writing Mutlu" pitchFamily="2" charset="0"/>
              </a:rPr>
              <a:t>mek</a:t>
            </a:r>
            <a:endParaRPr lang="tr-TR" sz="25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20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416955" y="1044019"/>
            <a:ext cx="8547533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0" dirty="0" smtClean="0">
                <a:latin typeface="Hand writing Mutlu" pitchFamily="2" charset="0"/>
              </a:rPr>
              <a:t>tek</a:t>
            </a:r>
            <a:r>
              <a:rPr lang="tr-TR" sz="28000" dirty="0" smtClean="0">
                <a:solidFill>
                  <a:srgbClr val="C00000"/>
                </a:solidFill>
                <a:latin typeface="Hand writing Mutlu" pitchFamily="2" charset="0"/>
              </a:rPr>
              <a:t>ne</a:t>
            </a:r>
            <a:endParaRPr lang="tr-TR" sz="28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1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-36512" y="1700808"/>
            <a:ext cx="907011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0" dirty="0" smtClean="0">
                <a:latin typeface="Hand writing Mutlu" pitchFamily="2" charset="0"/>
              </a:rPr>
              <a:t>Ek</a:t>
            </a:r>
            <a:r>
              <a:rPr lang="tr-TR" sz="24000" dirty="0" smtClean="0">
                <a:solidFill>
                  <a:srgbClr val="C00000"/>
                </a:solidFill>
                <a:latin typeface="Hand writing Mutlu" pitchFamily="2" charset="0"/>
              </a:rPr>
              <a:t>rem</a:t>
            </a:r>
            <a:endParaRPr lang="tr-TR" sz="24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2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-88014" y="1916832"/>
            <a:ext cx="9232014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2000" dirty="0" smtClean="0">
                <a:latin typeface="Hand writing Mutlu" pitchFamily="2" charset="0"/>
              </a:rPr>
              <a:t>Ke</a:t>
            </a:r>
            <a:r>
              <a:rPr lang="tr-TR" sz="22000" dirty="0" smtClean="0">
                <a:solidFill>
                  <a:srgbClr val="C00000"/>
                </a:solidFill>
                <a:latin typeface="Hand writing Mutlu" pitchFamily="2" charset="0"/>
              </a:rPr>
              <a:t>nan</a:t>
            </a:r>
            <a:endParaRPr lang="tr-TR" sz="22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91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-89594" y="1751325"/>
            <a:ext cx="9054082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2000" dirty="0" smtClean="0">
                <a:latin typeface="Hand writing Mutlu" pitchFamily="2" charset="0"/>
              </a:rPr>
              <a:t>Ke</a:t>
            </a:r>
            <a:r>
              <a:rPr lang="tr-TR" sz="22000" dirty="0" smtClean="0">
                <a:solidFill>
                  <a:srgbClr val="C00000"/>
                </a:solidFill>
                <a:latin typeface="Hand writing Mutlu" pitchFamily="2" charset="0"/>
              </a:rPr>
              <a:t>rem</a:t>
            </a:r>
            <a:endParaRPr lang="tr-TR" sz="22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69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-108520" y="2204864"/>
            <a:ext cx="927529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Tar</a:t>
            </a:r>
            <a:r>
              <a:rPr lang="tr-TR" sz="20000" dirty="0" smtClean="0">
                <a:solidFill>
                  <a:srgbClr val="C00000"/>
                </a:solidFill>
                <a:latin typeface="Hand writing Mutlu" pitchFamily="2" charset="0"/>
              </a:rPr>
              <a:t>kan</a:t>
            </a:r>
            <a:endParaRPr lang="tr-TR" sz="20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66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06835" y="1627053"/>
            <a:ext cx="882966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kor</a:t>
            </a:r>
            <a:r>
              <a:rPr lang="tr-TR" sz="20000" dirty="0" smtClean="0">
                <a:solidFill>
                  <a:srgbClr val="C00000"/>
                </a:solidFill>
                <a:latin typeface="Hand writing Mutlu" pitchFamily="2" charset="0"/>
              </a:rPr>
              <a:t>kak</a:t>
            </a:r>
            <a:endParaRPr lang="tr-TR" sz="20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6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755576" y="1875596"/>
            <a:ext cx="775885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0" dirty="0" smtClean="0">
                <a:latin typeface="Hand writing Mutlu" pitchFamily="2" charset="0"/>
              </a:rPr>
              <a:t>Te</a:t>
            </a:r>
            <a:r>
              <a:rPr lang="tr-TR" sz="24000" dirty="0" smtClean="0">
                <a:solidFill>
                  <a:srgbClr val="C00000"/>
                </a:solidFill>
                <a:latin typeface="Hand writing Mutlu" pitchFamily="2" charset="0"/>
              </a:rPr>
              <a:t>kir</a:t>
            </a:r>
            <a:endParaRPr lang="tr-TR" sz="24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20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5496" y="1443548"/>
            <a:ext cx="911018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0" dirty="0" smtClean="0">
                <a:latin typeface="Hand writing Mutlu" pitchFamily="2" charset="0"/>
              </a:rPr>
              <a:t>kor</a:t>
            </a:r>
            <a:r>
              <a:rPr lang="tr-TR" sz="24000" dirty="0" smtClean="0">
                <a:solidFill>
                  <a:srgbClr val="C00000"/>
                </a:solidFill>
                <a:latin typeface="Hand writing Mutlu" pitchFamily="2" charset="0"/>
              </a:rPr>
              <a:t>ku</a:t>
            </a:r>
            <a:endParaRPr lang="tr-TR" sz="24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52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1979712" y="548680"/>
            <a:ext cx="437651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ke</a:t>
            </a:r>
          </a:p>
        </p:txBody>
      </p:sp>
    </p:spTree>
    <p:extLst>
      <p:ext uri="{BB962C8B-B14F-4D97-AF65-F5344CB8AC3E}">
        <p14:creationId xmlns:p14="http://schemas.microsoft.com/office/powerpoint/2010/main" val="239867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755576" y="1484784"/>
            <a:ext cx="781496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0" dirty="0" smtClean="0">
                <a:latin typeface="Hand writing Mutlu" pitchFamily="2" charset="0"/>
              </a:rPr>
              <a:t>tak</a:t>
            </a:r>
            <a:r>
              <a:rPr lang="tr-TR" sz="24000" dirty="0" smtClean="0">
                <a:solidFill>
                  <a:srgbClr val="C00000"/>
                </a:solidFill>
                <a:latin typeface="Hand writing Mutlu" pitchFamily="2" charset="0"/>
              </a:rPr>
              <a:t>ke</a:t>
            </a:r>
            <a:endParaRPr lang="tr-TR" sz="24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94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-180528" y="1916832"/>
            <a:ext cx="9395521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2000" dirty="0" smtClean="0">
                <a:latin typeface="Hand writing Mutlu" pitchFamily="2" charset="0"/>
              </a:rPr>
              <a:t>Mek</a:t>
            </a:r>
            <a:r>
              <a:rPr lang="tr-TR" sz="22000" dirty="0" smtClean="0">
                <a:solidFill>
                  <a:srgbClr val="C00000"/>
                </a:solidFill>
                <a:latin typeface="Hand writing Mutlu" pitchFamily="2" charset="0"/>
              </a:rPr>
              <a:t>ke</a:t>
            </a:r>
            <a:endParaRPr lang="tr-TR" sz="22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35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7888" y="1707503"/>
            <a:ext cx="902843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8000" dirty="0" smtClean="0">
                <a:latin typeface="Hand writing Mutlu" pitchFamily="2" charset="0"/>
              </a:rPr>
              <a:t>ma</a:t>
            </a:r>
            <a:r>
              <a:rPr lang="tr-TR" sz="18000" dirty="0" smtClean="0">
                <a:solidFill>
                  <a:srgbClr val="C00000"/>
                </a:solidFill>
                <a:latin typeface="Hand writing Mutlu" pitchFamily="2" charset="0"/>
              </a:rPr>
              <a:t>ka</a:t>
            </a:r>
            <a:r>
              <a:rPr lang="tr-TR" sz="18000" dirty="0" smtClean="0">
                <a:latin typeface="Hand writing Mutlu" pitchFamily="2" charset="0"/>
              </a:rPr>
              <a:t>ra</a:t>
            </a:r>
          </a:p>
        </p:txBody>
      </p:sp>
    </p:spTree>
    <p:extLst>
      <p:ext uri="{BB962C8B-B14F-4D97-AF65-F5344CB8AC3E}">
        <p14:creationId xmlns:p14="http://schemas.microsoft.com/office/powerpoint/2010/main" val="11729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2540511"/>
            <a:ext cx="87302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ma</a:t>
            </a:r>
            <a:r>
              <a:rPr lang="tr-TR" sz="15000" dirty="0" smtClean="0">
                <a:solidFill>
                  <a:srgbClr val="C00000"/>
                </a:solidFill>
                <a:latin typeface="Hand writing Mutlu" pitchFamily="2" charset="0"/>
              </a:rPr>
              <a:t>kar</a:t>
            </a:r>
            <a:r>
              <a:rPr lang="tr-TR" sz="15000" dirty="0" smtClean="0">
                <a:solidFill>
                  <a:srgbClr val="0070C0"/>
                </a:solidFill>
                <a:latin typeface="Hand writing Mutlu" pitchFamily="2" charset="0"/>
              </a:rPr>
              <a:t>na</a:t>
            </a:r>
            <a:endParaRPr lang="tr-TR" sz="15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44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26" y="1708934"/>
            <a:ext cx="9052478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9000" dirty="0" smtClean="0">
                <a:latin typeface="Hand writing Mutlu" pitchFamily="2" charset="0"/>
              </a:rPr>
              <a:t>ma</a:t>
            </a:r>
            <a:r>
              <a:rPr lang="tr-TR" sz="19000" dirty="0" smtClean="0">
                <a:solidFill>
                  <a:srgbClr val="0070C0"/>
                </a:solidFill>
                <a:latin typeface="Hand writing Mutlu" pitchFamily="2" charset="0"/>
              </a:rPr>
              <a:t>ki</a:t>
            </a:r>
            <a:r>
              <a:rPr lang="tr-TR" sz="19000" dirty="0" smtClean="0">
                <a:solidFill>
                  <a:srgbClr val="C00000"/>
                </a:solidFill>
                <a:latin typeface="Hand writing Mutlu" pitchFamily="2" charset="0"/>
              </a:rPr>
              <a:t>na</a:t>
            </a:r>
            <a:endParaRPr lang="tr-TR" sz="19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89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-108520" y="1843077"/>
            <a:ext cx="903003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0" dirty="0" smtClean="0">
                <a:latin typeface="Hand writing Mutlu" pitchFamily="2" charset="0"/>
              </a:rPr>
              <a:t>Me</a:t>
            </a:r>
            <a:r>
              <a:rPr lang="tr-TR" sz="20000" dirty="0" smtClean="0">
                <a:solidFill>
                  <a:srgbClr val="C00000"/>
                </a:solidFill>
                <a:latin typeface="Hand writing Mutlu" pitchFamily="2" charset="0"/>
              </a:rPr>
              <a:t>li</a:t>
            </a:r>
            <a:r>
              <a:rPr lang="tr-TR" sz="20000" dirty="0" smtClean="0">
                <a:solidFill>
                  <a:srgbClr val="7030A0"/>
                </a:solidFill>
                <a:latin typeface="Hand writing Mutlu" pitchFamily="2" charset="0"/>
              </a:rPr>
              <a:t>ke</a:t>
            </a:r>
            <a:endParaRPr lang="tr-TR" sz="20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30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12130" y="764704"/>
            <a:ext cx="8996374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7000" dirty="0" smtClean="0">
                <a:latin typeface="Hand writing Mutlu" pitchFamily="2" charset="0"/>
              </a:rPr>
              <a:t>tek</a:t>
            </a:r>
            <a:r>
              <a:rPr lang="tr-TR" sz="27000" dirty="0" smtClean="0">
                <a:solidFill>
                  <a:srgbClr val="7030A0"/>
                </a:solidFill>
                <a:latin typeface="Hand writing Mutlu" pitchFamily="2" charset="0"/>
              </a:rPr>
              <a:t>me</a:t>
            </a:r>
            <a:endParaRPr lang="tr-TR" sz="270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78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930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979712" y="548680"/>
            <a:ext cx="536396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ka</a:t>
            </a:r>
            <a:endParaRPr lang="tr-TR" sz="34400" dirty="0" smtClean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8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4000" dirty="0" smtClean="0">
            <a:latin typeface="Hand writing Mutlu" pitchFamily="2" charset="0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95</Words>
  <PresentationFormat>Ekran Gösterisi (4:3)</PresentationFormat>
  <Paragraphs>94</Paragraphs>
  <Slides>87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87</vt:i4>
      </vt:variant>
    </vt:vector>
  </HeadingPairs>
  <TitlesOfParts>
    <vt:vector size="8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ASUS</cp:lastModifiedBy>
  <dcterms:created xsi:type="dcterms:W3CDTF">2014-01-19T16:54:59Z</dcterms:created>
  <dcterms:modified xsi:type="dcterms:W3CDTF">2014-01-19T17:59:11Z</dcterms:modified>
  <cp:category>www.sorubak.com</cp:category>
</cp:coreProperties>
</file>