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34" r:id="rId3"/>
    <p:sldId id="341" r:id="rId4"/>
    <p:sldId id="311" r:id="rId5"/>
    <p:sldId id="338" r:id="rId6"/>
    <p:sldId id="339" r:id="rId7"/>
    <p:sldId id="340" r:id="rId8"/>
    <p:sldId id="337" r:id="rId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84" y="-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26.11.2014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4250">
        <p14:vortex dir="r"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-30967" y="8367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SESİ CÜMLE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SUNUSU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6768" y="26011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355438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8436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5" y="581962"/>
            <a:ext cx="1560883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ek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6640" y="16100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706891" y="581962"/>
            <a:ext cx="2007841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ak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791558" y="581962"/>
            <a:ext cx="1560883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ik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220072" y="581962"/>
            <a:ext cx="1932892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ok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7092280" y="581962"/>
            <a:ext cx="2051721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uk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0" y="2060848"/>
            <a:ext cx="2051721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ke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663011" y="2053410"/>
            <a:ext cx="2051721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ka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3546139" y="2053410"/>
            <a:ext cx="2051721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ki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5245901" y="2045972"/>
            <a:ext cx="2051721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ko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7069967" y="2060848"/>
            <a:ext cx="2051721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ku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130795" y="3429000"/>
            <a:ext cx="2424981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kar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3359508" y="3429000"/>
            <a:ext cx="2424981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kor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6242347" y="3439886"/>
            <a:ext cx="2722141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kur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241714" y="5071102"/>
            <a:ext cx="2424981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kol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3275856" y="5071102"/>
            <a:ext cx="2424981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kot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6186518" y="5080347"/>
            <a:ext cx="2424981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kıt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5678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5" y="581962"/>
            <a:ext cx="2713013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kek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6640" y="16100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Dikdörtgen 12"/>
          <p:cNvSpPr/>
          <p:nvPr/>
        </p:nvSpPr>
        <p:spPr>
          <a:xfrm>
            <a:off x="3275856" y="581962"/>
            <a:ext cx="2508633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kok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6186518" y="581962"/>
            <a:ext cx="2957483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luk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0" y="2060848"/>
            <a:ext cx="266669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kan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3546139" y="2053410"/>
            <a:ext cx="2466021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kim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6372201" y="2060848"/>
            <a:ext cx="2749488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kir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130795" y="3429000"/>
            <a:ext cx="2424981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lik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3359508" y="3429000"/>
            <a:ext cx="2424981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tok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6012161" y="3439886"/>
            <a:ext cx="2952328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mak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241714" y="5071102"/>
            <a:ext cx="2424981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lek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3275856" y="5071102"/>
            <a:ext cx="2424981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tak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5868144" y="5080347"/>
            <a:ext cx="309634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kum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1216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  <p:bldP spid="15" grpId="0"/>
      <p:bldP spid="16" grpId="0"/>
      <p:bldP spid="18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83856" y="109531"/>
            <a:ext cx="897806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İl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ker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ke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mer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tak. 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73894"/>
            <a:ext cx="1021421" cy="779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0"/>
            <a:ext cx="899592" cy="1030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65398" y="1196752"/>
            <a:ext cx="888240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Ek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rem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i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ki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ek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mek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al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. 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79512" y="2397081"/>
            <a:ext cx="888240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İ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ki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ka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lem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i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ki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li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ra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. 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83856" y="3501008"/>
            <a:ext cx="888240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Ke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mal 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ke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kik 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kok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la. 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79664" y="4581128"/>
            <a:ext cx="888240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kin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i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nek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ten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kork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. 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65313" y="5691002"/>
            <a:ext cx="888240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kan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mon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tun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ki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rli. 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4729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83856" y="109531"/>
            <a:ext cx="897806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Li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mon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lu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kek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ten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tat. 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73894"/>
            <a:ext cx="1021421" cy="779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0"/>
            <a:ext cx="899592" cy="1030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83856" y="1030211"/>
            <a:ext cx="888240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Ut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ku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lo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kum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a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ra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. 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90465" y="2012395"/>
            <a:ext cx="8882406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kan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te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ke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kik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kat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. 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. 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31684" y="2942418"/>
            <a:ext cx="888240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Ke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mal 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ka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ra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al.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83856" y="3933056"/>
            <a:ext cx="888240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Me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lek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kum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le.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11510" y="4734342"/>
            <a:ext cx="8882406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Ek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rem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kar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na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 al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tat.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1708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83856" y="109531"/>
            <a:ext cx="897806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Er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kan 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mor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ter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lik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al. 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73894"/>
            <a:ext cx="1021421" cy="779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0392" y="-51632"/>
            <a:ext cx="899592" cy="1030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2078" y="999674"/>
            <a:ext cx="888240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Ter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lik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on i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ki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li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ra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79512" y="1988840"/>
            <a:ext cx="888240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Ke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nan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ka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ra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ka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lem al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. 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91429" y="2996952"/>
            <a:ext cx="888240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rak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al 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ra.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79664" y="4036258"/>
            <a:ext cx="888240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Ka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an 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na 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ko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nuk 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ol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230627" y="4961639"/>
            <a:ext cx="888240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Ke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rem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i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nek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le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ri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ot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lat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491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83856" y="109531"/>
            <a:ext cx="897806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Ke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mal  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to 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ki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ra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la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. 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73894"/>
            <a:ext cx="1021421" cy="779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0392" y="-51632"/>
            <a:ext cx="899592" cy="1030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2078" y="999674"/>
            <a:ext cx="888240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Me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li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ke i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ki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ke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li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me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ku.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79512" y="1988840"/>
            <a:ext cx="888240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Er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tan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kin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le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ri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ek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. 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91429" y="2996952"/>
            <a:ext cx="888240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kan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ter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lik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kir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li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79664" y="4036258"/>
            <a:ext cx="888240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Er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kan 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i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ki 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ke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re 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ku.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230627" y="4961639"/>
            <a:ext cx="888240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Ke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rem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mor 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tek 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al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7699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-30967" y="8367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SESİ CÜMLE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SUNUSU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6768" y="26011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355438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2679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167</Words>
  <Application>Microsoft Office PowerPoint</Application>
  <PresentationFormat>Ekran Gösterisi (4:3)</PresentationFormat>
  <Paragraphs>66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9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www.sorubak.com</Manager>
  <Company>www.sorubak.com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2013-07-01T19:15:16Z</dcterms:created>
  <dcterms:modified xsi:type="dcterms:W3CDTF">2014-11-26T20:18:52Z</dcterms:modified>
  <cp:category>www.sorubak.com</cp:category>
</cp:coreProperties>
</file>