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53" r:id="rId18"/>
    <p:sldId id="338" r:id="rId19"/>
    <p:sldId id="354" r:id="rId20"/>
    <p:sldId id="355" r:id="rId21"/>
    <p:sldId id="356" r:id="rId22"/>
    <p:sldId id="357" r:id="rId23"/>
    <p:sldId id="337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J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HECE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70648" y="1212016"/>
            <a:ext cx="95118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331640" y="1844824"/>
            <a:ext cx="2736304" cy="2597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484915" y="2492896"/>
            <a:ext cx="1815277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1680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92893" y="1220182"/>
            <a:ext cx="95118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331640" y="1844824"/>
            <a:ext cx="2736304" cy="2597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484915" y="2492896"/>
            <a:ext cx="1815277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1504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11216" y="1203857"/>
            <a:ext cx="95118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331640" y="1844824"/>
            <a:ext cx="2736304" cy="2597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484915" y="2492896"/>
            <a:ext cx="1815277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9930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72000" y="1212016"/>
            <a:ext cx="95118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331640" y="1844824"/>
            <a:ext cx="2736304" cy="2597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484915" y="2492896"/>
            <a:ext cx="1815277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2830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72000" y="1212016"/>
            <a:ext cx="95118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331640" y="1844824"/>
            <a:ext cx="2736304" cy="2597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484915" y="2492896"/>
            <a:ext cx="1815277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2890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41371" y="1212016"/>
            <a:ext cx="95118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331640" y="1844824"/>
            <a:ext cx="2736304" cy="2597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484915" y="2492896"/>
            <a:ext cx="1815277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5756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16692" y="1212016"/>
            <a:ext cx="95118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331640" y="1844824"/>
            <a:ext cx="2736304" cy="2597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484915" y="2492896"/>
            <a:ext cx="1815277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8488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72000" y="1220182"/>
            <a:ext cx="95118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331640" y="1844824"/>
            <a:ext cx="2736304" cy="2597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484915" y="2492896"/>
            <a:ext cx="1815277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9034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35896" y="1205595"/>
            <a:ext cx="18722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91066" y="120134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91544" y="1772816"/>
            <a:ext cx="1716360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4032448" cy="1944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512168" cy="20523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8663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35896" y="1205595"/>
            <a:ext cx="18722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86807" y="11711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jel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56757" y="1772816"/>
            <a:ext cx="2267171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4032448" cy="1944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886807" y="2492896"/>
            <a:ext cx="1413385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530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84915" y="1179568"/>
            <a:ext cx="95118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72816"/>
            <a:ext cx="259228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484915" y="2492896"/>
            <a:ext cx="1311221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893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35896" y="1205595"/>
            <a:ext cx="18722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70849" y="1166727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jil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56757" y="1772816"/>
            <a:ext cx="2267171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4032448" cy="1944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886807" y="2492896"/>
            <a:ext cx="1413385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8404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35896" y="1205595"/>
            <a:ext cx="18722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16962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56757" y="1772816"/>
            <a:ext cx="2267171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4032448" cy="1944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886807" y="2492896"/>
            <a:ext cx="1413385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486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" y="599692"/>
            <a:ext cx="233975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35896" y="1205595"/>
            <a:ext cx="237626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93499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müj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772816"/>
            <a:ext cx="1224136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4320480" cy="1944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886807" y="2492896"/>
            <a:ext cx="1413385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7790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J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HECE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7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72000" y="1212016"/>
            <a:ext cx="95118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72816"/>
            <a:ext cx="259228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484915" y="2492896"/>
            <a:ext cx="1311221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9436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41371" y="1205595"/>
            <a:ext cx="95118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72816"/>
            <a:ext cx="259228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484915" y="2492896"/>
            <a:ext cx="1815277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3758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28457" y="1178888"/>
            <a:ext cx="95118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72816"/>
            <a:ext cx="259228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484915" y="2492896"/>
            <a:ext cx="1815277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1997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01277" y="1213761"/>
            <a:ext cx="95118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56757" y="1772816"/>
            <a:ext cx="2339179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484915" y="2492896"/>
            <a:ext cx="1815277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0633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70649" y="1189270"/>
            <a:ext cx="95118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56757" y="1772816"/>
            <a:ext cx="2339179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484915" y="2492896"/>
            <a:ext cx="1815277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727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28457" y="1189270"/>
            <a:ext cx="95118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56757" y="1772816"/>
            <a:ext cx="2195163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484915" y="2492896"/>
            <a:ext cx="1815277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6018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03778" y="1212016"/>
            <a:ext cx="95118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üj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56757" y="1772816"/>
            <a:ext cx="2195163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484915" y="2492896"/>
            <a:ext cx="1815277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9942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156</Words>
  <Application>Microsoft Office PowerPoint</Application>
  <PresentationFormat>Ekran Gösterisi (4:3)</PresentationFormat>
  <Paragraphs>138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2014-12-29T17:31:00Z</dcterms:modified>
  <cp:category>www.sorubak.com</cp:category>
</cp:coreProperties>
</file>