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73" r:id="rId8"/>
    <p:sldId id="276" r:id="rId9"/>
    <p:sldId id="274" r:id="rId10"/>
    <p:sldId id="275" r:id="rId11"/>
    <p:sldId id="277" r:id="rId12"/>
    <p:sldId id="271" r:id="rId13"/>
    <p:sldId id="272" r:id="rId14"/>
    <p:sldId id="270" r:id="rId15"/>
    <p:sldId id="263" r:id="rId16"/>
    <p:sldId id="264" r:id="rId17"/>
    <p:sldId id="265" r:id="rId18"/>
    <p:sldId id="266" r:id="rId19"/>
    <p:sldId id="267" r:id="rId20"/>
    <p:sldId id="26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B35BD-8B92-401F-A49B-218826E11EB7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E9A60-9962-493D-BCFB-80A62D443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094EC-8B8E-4787-B3D0-71D9763AD888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7A29BC4-480E-4AAE-9374-B2B1B77C867A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DC5BD84-5587-4AA7-AE10-0D5331DDAFA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933056"/>
            <a:ext cx="4176464" cy="2924944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l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828600" y="112474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7188 0.28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39757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1111 0.2254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15000" smtClean="0">
                <a:latin typeface="Hand writing Mutlu" pitchFamily="2" charset="0"/>
              </a:rPr>
              <a:t>ne</a:t>
            </a:r>
            <a:endParaRPr lang="tr-TR" sz="15000" b="1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332656" y="980728"/>
            <a:ext cx="5256584" cy="1368151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15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1061" y="3789040"/>
            <a:ext cx="3621379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26E-6 L 0.2559 0.26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6532E-6 L 0.37343 -0.372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a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033 0.21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l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332656" y="980728"/>
            <a:ext cx="5256584" cy="1368151"/>
          </a:xfrm>
        </p:spPr>
        <p:txBody>
          <a:bodyPr>
            <a:noAutofit/>
          </a:bodyPr>
          <a:lstStyle/>
          <a:p>
            <a:r>
              <a:rPr lang="tr-TR" sz="15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15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645024"/>
            <a:ext cx="4896543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26E-6 L 0.2559 0.26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09 -1.96532E-6 L 0.40833 -0.372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l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332656" y="980728"/>
            <a:ext cx="5256584" cy="1368151"/>
          </a:xfrm>
        </p:spPr>
        <p:txBody>
          <a:bodyPr>
            <a:noAutofit/>
          </a:bodyPr>
          <a:lstStyle/>
          <a:p>
            <a:r>
              <a:rPr lang="tr-TR" sz="150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15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1061" y="3789040"/>
            <a:ext cx="3621379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26E-6 L 0.2559 0.26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6532E-6 L 0.37343 -0.372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o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1111 0.246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ta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332656" y="980728"/>
            <a:ext cx="5256584" cy="1368151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FF00"/>
                </a:solidFill>
                <a:latin typeface="Hand writing Mutlu" pitchFamily="2" charset="0"/>
              </a:rPr>
              <a:t>ol</a:t>
            </a:r>
            <a:endParaRPr lang="tr-TR" sz="15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496" y="3933056"/>
            <a:ext cx="4387416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26E-6 L 0.2559 0.26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6532E-6 L 0.42864 -0.3828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n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5" name="4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4992" y="3933056"/>
            <a:ext cx="3657448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033 0.21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116632" y="1412776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no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496" y="3933056"/>
            <a:ext cx="4387416" cy="2924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9531 0.2464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8 0.02104 L 0.50763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n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116632" y="1412776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9531 0.2464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8 0.02104 L 0.50763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latin typeface="Hand writing Mutlu" pitchFamily="2" charset="0"/>
              </a:rPr>
              <a:t>li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628800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2876" y="3933056"/>
            <a:ext cx="3718647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875 0.204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2948E-6 L 0.4448 -0.438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556792" y="4365104"/>
            <a:ext cx="8305800" cy="1143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ton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044624" y="836712"/>
            <a:ext cx="5256584" cy="1368151"/>
          </a:xfrm>
        </p:spPr>
        <p:txBody>
          <a:bodyPr>
            <a:noAutofit/>
          </a:bodyPr>
          <a:lstStyle/>
          <a:p>
            <a:r>
              <a:rPr lang="tr-TR" sz="15000" dirty="0" smtClean="0">
                <a:solidFill>
                  <a:srgbClr val="FFFF00"/>
                </a:solidFill>
                <a:latin typeface="Hand writing Mutlu" pitchFamily="2" charset="0"/>
              </a:rPr>
              <a:t>ton</a:t>
            </a:r>
            <a:endParaRPr lang="tr-TR" sz="15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93722" y="3789040"/>
            <a:ext cx="4550277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526E-6 L 0.2559 0.26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6532E-6 L 0.57031 -0.3935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latin typeface="Hand writing Mutlu" pitchFamily="2" charset="0"/>
              </a:rPr>
              <a:t>li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116632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tel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2876" y="4149080"/>
            <a:ext cx="4631124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875 0.204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2948E-6 L 0.52361 -0.449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4002938"/>
            <a:ext cx="4680520" cy="2855062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828600" y="112474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7188 0.28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39757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828600" y="112474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7188 0.28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39757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772816" y="4437112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628800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it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" name="5 Resim" descr="IMG_5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933056"/>
            <a:ext cx="4680520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2875 0.204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2948E-6 L 0.46823 -0.469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n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033 0.21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a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033 0.215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2628800" y="4149080"/>
            <a:ext cx="8305800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n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404664" y="1484784"/>
            <a:ext cx="5256584" cy="1368151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19872" y="508518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9942 L 0.3033 0.236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58382E-6 L 0.42118 -0.407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  <p:bldP spid="2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</TotalTime>
  <Words>60</Words>
  <Application>Microsoft Office PowerPoint</Application>
  <PresentationFormat>Ekran Gösterisi (4:3)</PresentationFormat>
  <Paragraphs>60</Paragraphs>
  <Slides>20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Kağıt</vt:lpstr>
      <vt:lpstr>i</vt:lpstr>
      <vt:lpstr>el</vt:lpstr>
      <vt:lpstr>tel</vt:lpstr>
      <vt:lpstr>i</vt:lpstr>
      <vt:lpstr>t</vt:lpstr>
      <vt:lpstr>it</vt:lpstr>
      <vt:lpstr>a</vt:lpstr>
      <vt:lpstr>n</vt:lpstr>
      <vt:lpstr>e</vt:lpstr>
      <vt:lpstr>n</vt:lpstr>
      <vt:lpstr>an</vt:lpstr>
      <vt:lpstr>n</vt:lpstr>
      <vt:lpstr>na</vt:lpstr>
      <vt:lpstr>ni</vt:lpstr>
      <vt:lpstr>l</vt:lpstr>
      <vt:lpstr>ol</vt:lpstr>
      <vt:lpstr>o</vt:lpstr>
      <vt:lpstr>no</vt:lpstr>
      <vt:lpstr>to</vt:lpstr>
      <vt:lpstr>ton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2014-11-05T21:40:57Z</dcterms:created>
  <dcterms:modified xsi:type="dcterms:W3CDTF">2014-11-05T22:44:45Z</dcterms:modified>
  <cp:category>www.sorubak.com</cp:category>
</cp:coreProperties>
</file>