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341" r:id="rId3"/>
    <p:sldId id="340" r:id="rId4"/>
    <p:sldId id="339" r:id="rId5"/>
    <p:sldId id="338" r:id="rId6"/>
    <p:sldId id="345" r:id="rId7"/>
    <p:sldId id="348" r:id="rId8"/>
    <p:sldId id="347" r:id="rId9"/>
    <p:sldId id="346" r:id="rId10"/>
    <p:sldId id="337" r:id="rId11"/>
    <p:sldId id="343" r:id="rId12"/>
    <p:sldId id="344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7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8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gif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0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3" y="116632"/>
            <a:ext cx="89056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 ve sınıf eşyalarınız nelerdir?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5148064" y="3284984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8388424" y="3645024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323528" y="6184324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8098803" y="6149346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559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2699792" y="1987293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2719129" y="4812723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4211960" y="6066904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7641603" y="4817726"/>
            <a:ext cx="457200" cy="5760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339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https://encrypted-tbn1.gstatic.com/images?q=tbn:ANd9GcRkwGHyIigT4k42TR9vypREksUkyuCITp9p0ITrOpxS50NKe_J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877272"/>
            <a:ext cx="774005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877273"/>
            <a:ext cx="774005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3922" y="5924436"/>
            <a:ext cx="774005" cy="93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169" y="5786554"/>
            <a:ext cx="971550" cy="1071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86555"/>
            <a:ext cx="971550" cy="1071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786555"/>
            <a:ext cx="971550" cy="1071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66456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g-fotki.yandex.ru/get/6622/136487634.71c/0_af099_824e2cb1_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7503" y="116632"/>
            <a:ext cx="89056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Sınıfınızdaki ve okulunuzdaki eşyaları</a:t>
            </a:r>
          </a:p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özenli kullanmanız neden önemlidir?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42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mg-fotki.yandex.ru/get/6419/136487634.71c/0_af0a1_98411ed9_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7503" y="116632"/>
            <a:ext cx="89056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Hangi okul eşyaları vardır?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32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liceocarducci.fe.it/images/scuol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857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-fotki.yandex.ru/get/5645/47407354.acd/0_113b38_4f3f7eef_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07503" y="116632"/>
            <a:ext cx="89056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Okulda bulunan  okul araçları nelerdir?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542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26</Words>
  <Application>Microsoft Office PowerPoint</Application>
  <PresentationFormat>Ekran Gösterisi (4:3)</PresentationFormat>
  <Paragraphs>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2014-11-09T10:30:21Z</dcterms:modified>
  <cp:category>www.sorubak.com</cp:category>
</cp:coreProperties>
</file>